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23"/>
  </p:notesMasterIdLst>
  <p:sldIdLst>
    <p:sldId id="256" r:id="rId2"/>
    <p:sldId id="257" r:id="rId3"/>
    <p:sldId id="259" r:id="rId4"/>
    <p:sldId id="261" r:id="rId5"/>
    <p:sldId id="310" r:id="rId6"/>
    <p:sldId id="260" r:id="rId7"/>
    <p:sldId id="292" r:id="rId8"/>
    <p:sldId id="300" r:id="rId9"/>
    <p:sldId id="309" r:id="rId10"/>
    <p:sldId id="301" r:id="rId11"/>
    <p:sldId id="303" r:id="rId12"/>
    <p:sldId id="297" r:id="rId13"/>
    <p:sldId id="313" r:id="rId14"/>
    <p:sldId id="314" r:id="rId15"/>
    <p:sldId id="312" r:id="rId16"/>
    <p:sldId id="298" r:id="rId17"/>
    <p:sldId id="296" r:id="rId18"/>
    <p:sldId id="294" r:id="rId19"/>
    <p:sldId id="295" r:id="rId20"/>
    <p:sldId id="299" r:id="rId21"/>
    <p:sldId id="29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06" autoAdjust="0"/>
    <p:restoredTop sz="94660"/>
  </p:normalViewPr>
  <p:slideViewPr>
    <p:cSldViewPr>
      <p:cViewPr varScale="1">
        <p:scale>
          <a:sx n="64" d="100"/>
          <a:sy n="64" d="100"/>
        </p:scale>
        <p:origin x="-76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C3C7DF-620D-4E4E-9845-8C6B9B47ABF9}" type="doc">
      <dgm:prSet loTypeId="urn:microsoft.com/office/officeart/2005/8/layout/chevron2" loCatId="process" qsTypeId="urn:microsoft.com/office/officeart/2005/8/quickstyle/simple1#1" qsCatId="simple" csTypeId="urn:microsoft.com/office/officeart/2005/8/colors/accent1_2#1" csCatId="accent1" phldr="1"/>
      <dgm:spPr/>
    </dgm:pt>
    <dgm:pt modelId="{48522060-A637-4ECC-8F4A-A3EAAD43F76D}">
      <dgm:prSet phldrT="[Text]"/>
      <dgm:spPr/>
      <dgm:t>
        <a:bodyPr/>
        <a:lstStyle/>
        <a:p>
          <a:r>
            <a:rPr lang="en-US"/>
            <a:t>Pre-planning (2009-10)</a:t>
          </a:r>
        </a:p>
      </dgm:t>
    </dgm:pt>
    <dgm:pt modelId="{ABA13F42-99EE-4B20-A932-869ABDE38CDF}" type="parTrans" cxnId="{55D29A33-7283-40E6-937C-78898A6C2168}">
      <dgm:prSet/>
      <dgm:spPr/>
      <dgm:t>
        <a:bodyPr/>
        <a:lstStyle/>
        <a:p>
          <a:endParaRPr lang="en-US"/>
        </a:p>
      </dgm:t>
    </dgm:pt>
    <dgm:pt modelId="{CBD25A6D-6B83-42B3-8D4F-7A2CF4386F8D}" type="sibTrans" cxnId="{55D29A33-7283-40E6-937C-78898A6C2168}">
      <dgm:prSet/>
      <dgm:spPr/>
      <dgm:t>
        <a:bodyPr/>
        <a:lstStyle/>
        <a:p>
          <a:endParaRPr lang="en-US"/>
        </a:p>
      </dgm:t>
    </dgm:pt>
    <dgm:pt modelId="{E6520F9C-55EE-4FEB-A20E-7C698F2298C0}">
      <dgm:prSet phldrT="[Text]"/>
      <dgm:spPr/>
      <dgm:t>
        <a:bodyPr/>
        <a:lstStyle/>
        <a:p>
          <a:r>
            <a:rPr lang="en-US"/>
            <a:t>Planning </a:t>
          </a:r>
        </a:p>
        <a:p>
          <a:r>
            <a:rPr lang="en-US"/>
            <a:t>(2010-2011)</a:t>
          </a:r>
        </a:p>
      </dgm:t>
    </dgm:pt>
    <dgm:pt modelId="{730CB3AE-3DE3-4E5C-A4BD-BB233BC2AED5}" type="parTrans" cxnId="{A6F0BB3C-4D27-4E6C-BC66-211CA002B708}">
      <dgm:prSet/>
      <dgm:spPr/>
      <dgm:t>
        <a:bodyPr/>
        <a:lstStyle/>
        <a:p>
          <a:endParaRPr lang="en-US"/>
        </a:p>
      </dgm:t>
    </dgm:pt>
    <dgm:pt modelId="{4F5F1172-ADA0-43BA-9B56-CC2B1ED62BD5}" type="sibTrans" cxnId="{A6F0BB3C-4D27-4E6C-BC66-211CA002B708}">
      <dgm:prSet/>
      <dgm:spPr/>
      <dgm:t>
        <a:bodyPr/>
        <a:lstStyle/>
        <a:p>
          <a:endParaRPr lang="en-US"/>
        </a:p>
      </dgm:t>
    </dgm:pt>
    <dgm:pt modelId="{633FC2D8-D85F-42E1-BE4E-EC6E2948479E}">
      <dgm:prSet phldrT="[Text]"/>
      <dgm:spPr/>
      <dgm:t>
        <a:bodyPr/>
        <a:lstStyle/>
        <a:p>
          <a:r>
            <a:rPr lang="en-US"/>
            <a:t>Collaboration</a:t>
          </a:r>
        </a:p>
        <a:p>
          <a:r>
            <a:rPr lang="en-US"/>
            <a:t>(2012-14)</a:t>
          </a:r>
        </a:p>
      </dgm:t>
    </dgm:pt>
    <dgm:pt modelId="{DD4FF4AE-D366-4B63-87F8-94ECBE7845F7}" type="parTrans" cxnId="{AC8A8DF8-7226-40A4-B9AD-132B8EF06FF4}">
      <dgm:prSet/>
      <dgm:spPr/>
      <dgm:t>
        <a:bodyPr/>
        <a:lstStyle/>
        <a:p>
          <a:endParaRPr lang="en-US"/>
        </a:p>
      </dgm:t>
    </dgm:pt>
    <dgm:pt modelId="{5A85839D-54AC-48F1-B972-9BC233F3F23A}" type="sibTrans" cxnId="{AC8A8DF8-7226-40A4-B9AD-132B8EF06FF4}">
      <dgm:prSet/>
      <dgm:spPr/>
      <dgm:t>
        <a:bodyPr/>
        <a:lstStyle/>
        <a:p>
          <a:endParaRPr lang="en-US"/>
        </a:p>
      </dgm:t>
    </dgm:pt>
    <dgm:pt modelId="{ABDE26EA-B5DC-454B-835D-23359CFC7896}">
      <dgm:prSet custT="1"/>
      <dgm:spPr/>
      <dgm:t>
        <a:bodyPr/>
        <a:lstStyle/>
        <a:p>
          <a:r>
            <a:rPr lang="en-US" sz="1300">
              <a:solidFill>
                <a:sysClr val="windowText" lastClr="000000"/>
              </a:solidFill>
            </a:rPr>
            <a:t>Held individual meetings and workshops to better understand local issues and concerns</a:t>
          </a:r>
        </a:p>
      </dgm:t>
    </dgm:pt>
    <dgm:pt modelId="{B00212E8-E4BC-4071-B294-DD364D645913}" type="parTrans" cxnId="{338962CD-F655-4D87-B6BC-0A369D716C35}">
      <dgm:prSet/>
      <dgm:spPr/>
      <dgm:t>
        <a:bodyPr/>
        <a:lstStyle/>
        <a:p>
          <a:endParaRPr lang="en-US"/>
        </a:p>
      </dgm:t>
    </dgm:pt>
    <dgm:pt modelId="{6EF43255-2A8D-48C6-97E1-D44F4797E3DD}" type="sibTrans" cxnId="{338962CD-F655-4D87-B6BC-0A369D716C35}">
      <dgm:prSet/>
      <dgm:spPr/>
      <dgm:t>
        <a:bodyPr/>
        <a:lstStyle/>
        <a:p>
          <a:endParaRPr lang="en-US"/>
        </a:p>
      </dgm:t>
    </dgm:pt>
    <dgm:pt modelId="{6F8490F5-086E-40D5-B2EA-517B3B764554}">
      <dgm:prSet custT="1"/>
      <dgm:spPr/>
      <dgm:t>
        <a:bodyPr/>
        <a:lstStyle/>
        <a:p>
          <a:r>
            <a:rPr lang="en-US" sz="1300" dirty="0">
              <a:solidFill>
                <a:sysClr val="windowText" lastClr="000000"/>
              </a:solidFill>
            </a:rPr>
            <a:t>Identified potential opportunities for collaboration (including current Water Sustainability and Climate planning grant)  </a:t>
          </a:r>
        </a:p>
      </dgm:t>
    </dgm:pt>
    <dgm:pt modelId="{B75F2D55-615F-4A45-A0BA-0CFCDD76EBAF}" type="parTrans" cxnId="{70A85E9E-603C-44CF-906A-8426FB310EB1}">
      <dgm:prSet/>
      <dgm:spPr/>
      <dgm:t>
        <a:bodyPr/>
        <a:lstStyle/>
        <a:p>
          <a:endParaRPr lang="en-US"/>
        </a:p>
      </dgm:t>
    </dgm:pt>
    <dgm:pt modelId="{C1E0356A-6B9F-4031-BE3D-AF187CEF24DF}" type="sibTrans" cxnId="{70A85E9E-603C-44CF-906A-8426FB310EB1}">
      <dgm:prSet/>
      <dgm:spPr/>
      <dgm:t>
        <a:bodyPr/>
        <a:lstStyle/>
        <a:p>
          <a:endParaRPr lang="en-US"/>
        </a:p>
      </dgm:t>
    </dgm:pt>
    <dgm:pt modelId="{6515DA11-9D92-4185-83AA-557775BCB787}">
      <dgm:prSet custT="1"/>
      <dgm:spPr/>
      <dgm:t>
        <a:bodyPr/>
        <a:lstStyle/>
        <a:p>
          <a:r>
            <a:rPr lang="en-US" sz="1300">
              <a:solidFill>
                <a:sysClr val="windowText" lastClr="000000"/>
              </a:solidFill>
            </a:rPr>
            <a:t>Active planning and information gathering to better understand the interactions between water needs and people</a:t>
          </a:r>
        </a:p>
      </dgm:t>
    </dgm:pt>
    <dgm:pt modelId="{ED85A28E-CC62-4AB3-838F-0ABE6FBFF29A}" type="parTrans" cxnId="{1620EB33-2E37-4DDB-95B4-ACFB45FADDB3}">
      <dgm:prSet/>
      <dgm:spPr/>
      <dgm:t>
        <a:bodyPr/>
        <a:lstStyle/>
        <a:p>
          <a:endParaRPr lang="en-US"/>
        </a:p>
      </dgm:t>
    </dgm:pt>
    <dgm:pt modelId="{66887466-9BB1-4F3B-9699-369419521D17}" type="sibTrans" cxnId="{1620EB33-2E37-4DDB-95B4-ACFB45FADDB3}">
      <dgm:prSet/>
      <dgm:spPr/>
      <dgm:t>
        <a:bodyPr/>
        <a:lstStyle/>
        <a:p>
          <a:endParaRPr lang="en-US"/>
        </a:p>
      </dgm:t>
    </dgm:pt>
    <dgm:pt modelId="{8D63BE1A-6B1D-43CE-9B1A-E90441A84E38}">
      <dgm:prSet custT="1"/>
      <dgm:spPr/>
      <dgm:t>
        <a:bodyPr/>
        <a:lstStyle/>
        <a:p>
          <a:r>
            <a:rPr lang="en-US" sz="1300">
              <a:solidFill>
                <a:sysClr val="windowText" lastClr="000000"/>
              </a:solidFill>
            </a:rPr>
            <a:t>Target specific sources of funding to acquire support for research opportunities in the area </a:t>
          </a:r>
        </a:p>
      </dgm:t>
    </dgm:pt>
    <dgm:pt modelId="{D481D543-F53C-4370-B0D5-C3E922F39850}" type="parTrans" cxnId="{9C2A7C27-255A-4A14-B7A4-5090E18605BB}">
      <dgm:prSet/>
      <dgm:spPr/>
      <dgm:t>
        <a:bodyPr/>
        <a:lstStyle/>
        <a:p>
          <a:endParaRPr lang="en-US"/>
        </a:p>
      </dgm:t>
    </dgm:pt>
    <dgm:pt modelId="{8C8515BC-AE04-4EFF-98C9-6362F097AAD6}" type="sibTrans" cxnId="{9C2A7C27-255A-4A14-B7A4-5090E18605BB}">
      <dgm:prSet/>
      <dgm:spPr/>
      <dgm:t>
        <a:bodyPr/>
        <a:lstStyle/>
        <a:p>
          <a:endParaRPr lang="en-US"/>
        </a:p>
      </dgm:t>
    </dgm:pt>
    <dgm:pt modelId="{D4F08300-7B04-425A-9B6D-48776330C01C}">
      <dgm:prSet custT="1"/>
      <dgm:spPr/>
      <dgm:t>
        <a:bodyPr/>
        <a:lstStyle/>
        <a:p>
          <a:r>
            <a:rPr lang="en-US" sz="1300" dirty="0">
              <a:solidFill>
                <a:sysClr val="windowText" lastClr="000000"/>
              </a:solidFill>
            </a:rPr>
            <a:t>Build relationships and identify our best opportunities to work with others on applied, results-oriented projects</a:t>
          </a:r>
        </a:p>
      </dgm:t>
    </dgm:pt>
    <dgm:pt modelId="{C44B352B-8D46-41E5-9BF6-9D7FA7490684}" type="parTrans" cxnId="{BD3DF5BB-1E9C-44FF-80C3-95769C4A93DB}">
      <dgm:prSet/>
      <dgm:spPr/>
      <dgm:t>
        <a:bodyPr/>
        <a:lstStyle/>
        <a:p>
          <a:endParaRPr lang="en-US"/>
        </a:p>
      </dgm:t>
    </dgm:pt>
    <dgm:pt modelId="{3DBE7492-B205-4FB3-9ADC-9AB13E286D8F}" type="sibTrans" cxnId="{BD3DF5BB-1E9C-44FF-80C3-95769C4A93DB}">
      <dgm:prSet/>
      <dgm:spPr/>
      <dgm:t>
        <a:bodyPr/>
        <a:lstStyle/>
        <a:p>
          <a:endParaRPr lang="en-US"/>
        </a:p>
      </dgm:t>
    </dgm:pt>
    <dgm:pt modelId="{5E74BE20-4575-425F-A55E-5D3F36AD4599}">
      <dgm:prSet custT="1"/>
      <dgm:spPr/>
      <dgm:t>
        <a:bodyPr/>
        <a:lstStyle/>
        <a:p>
          <a:r>
            <a:rPr lang="en-US" sz="1300">
              <a:solidFill>
                <a:sysClr val="windowText" lastClr="000000"/>
              </a:solidFill>
            </a:rPr>
            <a:t>Collaboratively collect relevant information: surveys, citizen interviews, educational materials and efforts</a:t>
          </a:r>
        </a:p>
      </dgm:t>
    </dgm:pt>
    <dgm:pt modelId="{90C3D294-DF24-42B4-B64F-E7F0337D85B2}" type="parTrans" cxnId="{054A1C27-9377-42CC-BC10-68F022C8E20D}">
      <dgm:prSet/>
      <dgm:spPr/>
      <dgm:t>
        <a:bodyPr/>
        <a:lstStyle/>
        <a:p>
          <a:endParaRPr lang="en-US"/>
        </a:p>
      </dgm:t>
    </dgm:pt>
    <dgm:pt modelId="{FE1E1F40-A59A-4AFB-97FC-EC86FBD4CDCC}" type="sibTrans" cxnId="{054A1C27-9377-42CC-BC10-68F022C8E20D}">
      <dgm:prSet/>
      <dgm:spPr/>
      <dgm:t>
        <a:bodyPr/>
        <a:lstStyle/>
        <a:p>
          <a:endParaRPr lang="en-US"/>
        </a:p>
      </dgm:t>
    </dgm:pt>
    <dgm:pt modelId="{5C2F742A-CCE5-46AA-9C66-AC6B9A5BC5F0}">
      <dgm:prSet/>
      <dgm:spPr/>
      <dgm:t>
        <a:bodyPr/>
        <a:lstStyle/>
        <a:p>
          <a:r>
            <a:rPr lang="en-US"/>
            <a:t>Sustained Effort (2014-2024) </a:t>
          </a:r>
        </a:p>
      </dgm:t>
    </dgm:pt>
    <dgm:pt modelId="{9D6243DE-33EC-4B55-89E9-A832ECD28C1D}" type="parTrans" cxnId="{D4AA1CC8-5EDE-4AE9-89E3-29BE713453A0}">
      <dgm:prSet/>
      <dgm:spPr/>
      <dgm:t>
        <a:bodyPr/>
        <a:lstStyle/>
        <a:p>
          <a:endParaRPr lang="en-US"/>
        </a:p>
      </dgm:t>
    </dgm:pt>
    <dgm:pt modelId="{C4BDF2F6-04A6-45B6-BDEF-00BDA6B2E054}" type="sibTrans" cxnId="{D4AA1CC8-5EDE-4AE9-89E3-29BE713453A0}">
      <dgm:prSet/>
      <dgm:spPr/>
      <dgm:t>
        <a:bodyPr/>
        <a:lstStyle/>
        <a:p>
          <a:endParaRPr lang="en-US"/>
        </a:p>
      </dgm:t>
    </dgm:pt>
    <dgm:pt modelId="{D8E78E16-1412-474D-8395-00134C99E4BA}">
      <dgm:prSet custT="1"/>
      <dgm:spPr/>
      <dgm:t>
        <a:bodyPr/>
        <a:lstStyle/>
        <a:p>
          <a:r>
            <a:rPr lang="en-US" sz="1300" b="0">
              <a:solidFill>
                <a:sysClr val="windowText" lastClr="000000"/>
              </a:solidFill>
            </a:rPr>
            <a:t>The results from these collaborations will serve as the foundation for other opportunities to work together on a host of other regional issues </a:t>
          </a:r>
        </a:p>
      </dgm:t>
    </dgm:pt>
    <dgm:pt modelId="{215D8691-52CE-4943-9E2D-E849CFF52066}" type="parTrans" cxnId="{FFF65413-7D0E-4911-9151-9BC4AE4465B7}">
      <dgm:prSet/>
      <dgm:spPr/>
      <dgm:t>
        <a:bodyPr/>
        <a:lstStyle/>
        <a:p>
          <a:endParaRPr lang="en-US"/>
        </a:p>
      </dgm:t>
    </dgm:pt>
    <dgm:pt modelId="{02574720-9FE9-40DD-AD64-E242D59759BA}" type="sibTrans" cxnId="{FFF65413-7D0E-4911-9151-9BC4AE4465B7}">
      <dgm:prSet/>
      <dgm:spPr/>
      <dgm:t>
        <a:bodyPr/>
        <a:lstStyle/>
        <a:p>
          <a:endParaRPr lang="en-US"/>
        </a:p>
      </dgm:t>
    </dgm:pt>
    <dgm:pt modelId="{AA75D9F5-C823-4D59-ACF9-CF524A8F43A7}">
      <dgm:prSet custT="1"/>
      <dgm:spPr/>
      <dgm:t>
        <a:bodyPr/>
        <a:lstStyle/>
        <a:p>
          <a:r>
            <a:rPr lang="en-US" sz="1300" b="0" dirty="0">
              <a:solidFill>
                <a:sysClr val="windowText" lastClr="000000"/>
              </a:solidFill>
            </a:rPr>
            <a:t>Sustained efforts will increase likelihood of building a corridor of communities with a high quality of life</a:t>
          </a:r>
        </a:p>
      </dgm:t>
    </dgm:pt>
    <dgm:pt modelId="{803C4173-0C27-4490-8C0F-45176A2EACA6}" type="parTrans" cxnId="{E3E7BBA2-6A90-4B5C-A2EC-456DD31EAD55}">
      <dgm:prSet/>
      <dgm:spPr/>
      <dgm:t>
        <a:bodyPr/>
        <a:lstStyle/>
        <a:p>
          <a:endParaRPr lang="en-US"/>
        </a:p>
      </dgm:t>
    </dgm:pt>
    <dgm:pt modelId="{9B8F6241-4F5F-48DA-B27F-C5DE26714E12}" type="sibTrans" cxnId="{E3E7BBA2-6A90-4B5C-A2EC-456DD31EAD55}">
      <dgm:prSet/>
      <dgm:spPr/>
      <dgm:t>
        <a:bodyPr/>
        <a:lstStyle/>
        <a:p>
          <a:endParaRPr lang="en-US"/>
        </a:p>
      </dgm:t>
    </dgm:pt>
    <dgm:pt modelId="{891D2B55-C99D-9643-A142-C564A4FB62B6}">
      <dgm:prSet custT="1"/>
      <dgm:spPr/>
      <dgm:t>
        <a:bodyPr/>
        <a:lstStyle/>
        <a:p>
          <a:r>
            <a:rPr lang="en-US" sz="1300" dirty="0">
              <a:solidFill>
                <a:sysClr val="windowText" lastClr="000000"/>
              </a:solidFill>
            </a:rPr>
            <a:t>Collaboratively establish priorities for research in the biological and physical sciences including hydrology, nutrient and contaminant transport </a:t>
          </a:r>
        </a:p>
      </dgm:t>
    </dgm:pt>
    <dgm:pt modelId="{92E42222-AF4C-A74A-813B-8F71E50EFE46}" type="parTrans" cxnId="{CEFDFFF3-52C3-3A4B-AF4C-15955D6810A9}">
      <dgm:prSet/>
      <dgm:spPr/>
      <dgm:t>
        <a:bodyPr/>
        <a:lstStyle/>
        <a:p>
          <a:endParaRPr lang="en-US"/>
        </a:p>
      </dgm:t>
    </dgm:pt>
    <dgm:pt modelId="{393A09C8-D73D-334C-822E-7312AAF9CBCC}" type="sibTrans" cxnId="{CEFDFFF3-52C3-3A4B-AF4C-15955D6810A9}">
      <dgm:prSet/>
      <dgm:spPr/>
      <dgm:t>
        <a:bodyPr/>
        <a:lstStyle/>
        <a:p>
          <a:endParaRPr lang="en-US"/>
        </a:p>
      </dgm:t>
    </dgm:pt>
    <dgm:pt modelId="{6710B7C8-71D0-4AD5-8EDC-0A4D3FBEFECF}" type="pres">
      <dgm:prSet presAssocID="{30C3C7DF-620D-4E4E-9845-8C6B9B47ABF9}" presName="linearFlow" presStyleCnt="0">
        <dgm:presLayoutVars>
          <dgm:dir/>
          <dgm:animLvl val="lvl"/>
          <dgm:resizeHandles val="exact"/>
        </dgm:presLayoutVars>
      </dgm:prSet>
      <dgm:spPr/>
    </dgm:pt>
    <dgm:pt modelId="{3D7903D6-3695-4E1B-8A22-7513FEE661FB}" type="pres">
      <dgm:prSet presAssocID="{48522060-A637-4ECC-8F4A-A3EAAD43F76D}" presName="composite" presStyleCnt="0"/>
      <dgm:spPr/>
    </dgm:pt>
    <dgm:pt modelId="{B32FE517-785F-43DE-9C24-6CD15843554D}" type="pres">
      <dgm:prSet presAssocID="{48522060-A637-4ECC-8F4A-A3EAAD43F76D}" presName="parentText" presStyleLbl="alignNode1" presStyleIdx="0" presStyleCnt="4">
        <dgm:presLayoutVars>
          <dgm:chMax val="1"/>
          <dgm:bulletEnabled val="1"/>
        </dgm:presLayoutVars>
      </dgm:prSet>
      <dgm:spPr/>
      <dgm:t>
        <a:bodyPr/>
        <a:lstStyle/>
        <a:p>
          <a:endParaRPr lang="en-US"/>
        </a:p>
      </dgm:t>
    </dgm:pt>
    <dgm:pt modelId="{9AB4696A-07F0-4D28-B776-E1FE377CF7EC}" type="pres">
      <dgm:prSet presAssocID="{48522060-A637-4ECC-8F4A-A3EAAD43F76D}" presName="descendantText" presStyleLbl="alignAcc1" presStyleIdx="0" presStyleCnt="4" custScaleX="99082" custScaleY="147971">
        <dgm:presLayoutVars>
          <dgm:bulletEnabled val="1"/>
        </dgm:presLayoutVars>
      </dgm:prSet>
      <dgm:spPr/>
      <dgm:t>
        <a:bodyPr/>
        <a:lstStyle/>
        <a:p>
          <a:endParaRPr lang="en-US"/>
        </a:p>
      </dgm:t>
    </dgm:pt>
    <dgm:pt modelId="{15C62BA2-4C3F-4D04-AC2B-CA0422DFF650}" type="pres">
      <dgm:prSet presAssocID="{CBD25A6D-6B83-42B3-8D4F-7A2CF4386F8D}" presName="sp" presStyleCnt="0"/>
      <dgm:spPr/>
    </dgm:pt>
    <dgm:pt modelId="{08B810FB-CF46-4B3B-810A-C84EB09D852C}" type="pres">
      <dgm:prSet presAssocID="{E6520F9C-55EE-4FEB-A20E-7C698F2298C0}" presName="composite" presStyleCnt="0"/>
      <dgm:spPr/>
    </dgm:pt>
    <dgm:pt modelId="{E92F7366-A5E9-4B41-9FEE-0C2D0AED0C03}" type="pres">
      <dgm:prSet presAssocID="{E6520F9C-55EE-4FEB-A20E-7C698F2298C0}" presName="parentText" presStyleLbl="alignNode1" presStyleIdx="1" presStyleCnt="4">
        <dgm:presLayoutVars>
          <dgm:chMax val="1"/>
          <dgm:bulletEnabled val="1"/>
        </dgm:presLayoutVars>
      </dgm:prSet>
      <dgm:spPr/>
      <dgm:t>
        <a:bodyPr/>
        <a:lstStyle/>
        <a:p>
          <a:endParaRPr lang="en-US"/>
        </a:p>
      </dgm:t>
    </dgm:pt>
    <dgm:pt modelId="{88EB3339-6F81-440D-8131-BAEDDCC900E8}" type="pres">
      <dgm:prSet presAssocID="{E6520F9C-55EE-4FEB-A20E-7C698F2298C0}" presName="descendantText" presStyleLbl="alignAcc1" presStyleIdx="1" presStyleCnt="4" custScaleX="98429" custScaleY="166795">
        <dgm:presLayoutVars>
          <dgm:bulletEnabled val="1"/>
        </dgm:presLayoutVars>
      </dgm:prSet>
      <dgm:spPr/>
      <dgm:t>
        <a:bodyPr/>
        <a:lstStyle/>
        <a:p>
          <a:endParaRPr lang="en-US"/>
        </a:p>
      </dgm:t>
    </dgm:pt>
    <dgm:pt modelId="{4CAB8421-F7DC-4475-B58C-8D026F591AA5}" type="pres">
      <dgm:prSet presAssocID="{4F5F1172-ADA0-43BA-9B56-CC2B1ED62BD5}" presName="sp" presStyleCnt="0"/>
      <dgm:spPr/>
    </dgm:pt>
    <dgm:pt modelId="{FA0F3CE6-60A6-45CC-8EF4-05FBA897F3FA}" type="pres">
      <dgm:prSet presAssocID="{633FC2D8-D85F-42E1-BE4E-EC6E2948479E}" presName="composite" presStyleCnt="0"/>
      <dgm:spPr/>
    </dgm:pt>
    <dgm:pt modelId="{52AEE0DD-5C98-4D50-9DA9-AFDB4593C2FD}" type="pres">
      <dgm:prSet presAssocID="{633FC2D8-D85F-42E1-BE4E-EC6E2948479E}" presName="parentText" presStyleLbl="alignNode1" presStyleIdx="2" presStyleCnt="4">
        <dgm:presLayoutVars>
          <dgm:chMax val="1"/>
          <dgm:bulletEnabled val="1"/>
        </dgm:presLayoutVars>
      </dgm:prSet>
      <dgm:spPr/>
      <dgm:t>
        <a:bodyPr/>
        <a:lstStyle/>
        <a:p>
          <a:endParaRPr lang="en-US"/>
        </a:p>
      </dgm:t>
    </dgm:pt>
    <dgm:pt modelId="{E0D08259-CD49-4960-A981-1E9699097C3E}" type="pres">
      <dgm:prSet presAssocID="{633FC2D8-D85F-42E1-BE4E-EC6E2948479E}" presName="descendantText" presStyleLbl="alignAcc1" presStyleIdx="2" presStyleCnt="4" custScaleX="97830" custScaleY="174967" custLinFactNeighborY="5676">
        <dgm:presLayoutVars>
          <dgm:bulletEnabled val="1"/>
        </dgm:presLayoutVars>
      </dgm:prSet>
      <dgm:spPr/>
      <dgm:t>
        <a:bodyPr/>
        <a:lstStyle/>
        <a:p>
          <a:endParaRPr lang="en-US"/>
        </a:p>
      </dgm:t>
    </dgm:pt>
    <dgm:pt modelId="{919DCEDA-A59F-401C-A8FA-D7B760DC7228}" type="pres">
      <dgm:prSet presAssocID="{5A85839D-54AC-48F1-B972-9BC233F3F23A}" presName="sp" presStyleCnt="0"/>
      <dgm:spPr/>
    </dgm:pt>
    <dgm:pt modelId="{B89C1612-E520-4691-83A9-1E1F3D9B7DF3}" type="pres">
      <dgm:prSet presAssocID="{5C2F742A-CCE5-46AA-9C66-AC6B9A5BC5F0}" presName="composite" presStyleCnt="0"/>
      <dgm:spPr/>
    </dgm:pt>
    <dgm:pt modelId="{6F9CDC45-F688-4B2A-A718-E4B8C0C5A730}" type="pres">
      <dgm:prSet presAssocID="{5C2F742A-CCE5-46AA-9C66-AC6B9A5BC5F0}" presName="parentText" presStyleLbl="alignNode1" presStyleIdx="3" presStyleCnt="4">
        <dgm:presLayoutVars>
          <dgm:chMax val="1"/>
          <dgm:bulletEnabled val="1"/>
        </dgm:presLayoutVars>
      </dgm:prSet>
      <dgm:spPr/>
      <dgm:t>
        <a:bodyPr/>
        <a:lstStyle/>
        <a:p>
          <a:endParaRPr lang="en-US"/>
        </a:p>
      </dgm:t>
    </dgm:pt>
    <dgm:pt modelId="{CBF2E848-80EC-4387-84EB-924582E50420}" type="pres">
      <dgm:prSet presAssocID="{5C2F742A-CCE5-46AA-9C66-AC6B9A5BC5F0}" presName="descendantText" presStyleLbl="alignAcc1" presStyleIdx="3" presStyleCnt="4" custScaleX="99086" custScaleY="157975" custLinFactNeighborX="228" custLinFactNeighborY="20024">
        <dgm:presLayoutVars>
          <dgm:bulletEnabled val="1"/>
        </dgm:presLayoutVars>
      </dgm:prSet>
      <dgm:spPr/>
      <dgm:t>
        <a:bodyPr/>
        <a:lstStyle/>
        <a:p>
          <a:endParaRPr lang="en-US"/>
        </a:p>
      </dgm:t>
    </dgm:pt>
  </dgm:ptLst>
  <dgm:cxnLst>
    <dgm:cxn modelId="{D4AA1CC8-5EDE-4AE9-89E3-29BE713453A0}" srcId="{30C3C7DF-620D-4E4E-9845-8C6B9B47ABF9}" destId="{5C2F742A-CCE5-46AA-9C66-AC6B9A5BC5F0}" srcOrd="3" destOrd="0" parTransId="{9D6243DE-33EC-4B55-89E9-A832ECD28C1D}" sibTransId="{C4BDF2F6-04A6-45B6-BDEF-00BDA6B2E054}"/>
    <dgm:cxn modelId="{AC8A8DF8-7226-40A4-B9AD-132B8EF06FF4}" srcId="{30C3C7DF-620D-4E4E-9845-8C6B9B47ABF9}" destId="{633FC2D8-D85F-42E1-BE4E-EC6E2948479E}" srcOrd="2" destOrd="0" parTransId="{DD4FF4AE-D366-4B63-87F8-94ECBE7845F7}" sibTransId="{5A85839D-54AC-48F1-B972-9BC233F3F23A}"/>
    <dgm:cxn modelId="{39573C03-5C29-4738-804D-166095132AFD}" type="presOf" srcId="{ABDE26EA-B5DC-454B-835D-23359CFC7896}" destId="{9AB4696A-07F0-4D28-B776-E1FE377CF7EC}" srcOrd="0" destOrd="0" presId="urn:microsoft.com/office/officeart/2005/8/layout/chevron2"/>
    <dgm:cxn modelId="{69856105-846B-4A5C-ACD4-D939738AF703}" type="presOf" srcId="{D8E78E16-1412-474D-8395-00134C99E4BA}" destId="{CBF2E848-80EC-4387-84EB-924582E50420}" srcOrd="0" destOrd="0" presId="urn:microsoft.com/office/officeart/2005/8/layout/chevron2"/>
    <dgm:cxn modelId="{55D29A33-7283-40E6-937C-78898A6C2168}" srcId="{30C3C7DF-620D-4E4E-9845-8C6B9B47ABF9}" destId="{48522060-A637-4ECC-8F4A-A3EAAD43F76D}" srcOrd="0" destOrd="0" parTransId="{ABA13F42-99EE-4B20-A932-869ABDE38CDF}" sibTransId="{CBD25A6D-6B83-42B3-8D4F-7A2CF4386F8D}"/>
    <dgm:cxn modelId="{1620EB33-2E37-4DDB-95B4-ACFB45FADDB3}" srcId="{E6520F9C-55EE-4FEB-A20E-7C698F2298C0}" destId="{6515DA11-9D92-4185-83AA-557775BCB787}" srcOrd="0" destOrd="0" parTransId="{ED85A28E-CC62-4AB3-838F-0ABE6FBFF29A}" sibTransId="{66887466-9BB1-4F3B-9699-369419521D17}"/>
    <dgm:cxn modelId="{B1244701-C26F-46F2-9034-D6BB3909F343}" type="presOf" srcId="{6515DA11-9D92-4185-83AA-557775BCB787}" destId="{88EB3339-6F81-440D-8131-BAEDDCC900E8}" srcOrd="0" destOrd="0" presId="urn:microsoft.com/office/officeart/2005/8/layout/chevron2"/>
    <dgm:cxn modelId="{A6F0BB3C-4D27-4E6C-BC66-211CA002B708}" srcId="{30C3C7DF-620D-4E4E-9845-8C6B9B47ABF9}" destId="{E6520F9C-55EE-4FEB-A20E-7C698F2298C0}" srcOrd="1" destOrd="0" parTransId="{730CB3AE-3DE3-4E5C-A4BD-BB233BC2AED5}" sibTransId="{4F5F1172-ADA0-43BA-9B56-CC2B1ED62BD5}"/>
    <dgm:cxn modelId="{054A1C27-9377-42CC-BC10-68F022C8E20D}" srcId="{633FC2D8-D85F-42E1-BE4E-EC6E2948479E}" destId="{5E74BE20-4575-425F-A55E-5D3F36AD4599}" srcOrd="1" destOrd="0" parTransId="{90C3D294-DF24-42B4-B64F-E7F0337D85B2}" sibTransId="{FE1E1F40-A59A-4AFB-97FC-EC86FBD4CDCC}"/>
    <dgm:cxn modelId="{70A85E9E-603C-44CF-906A-8426FB310EB1}" srcId="{48522060-A637-4ECC-8F4A-A3EAAD43F76D}" destId="{6F8490F5-086E-40D5-B2EA-517B3B764554}" srcOrd="1" destOrd="0" parTransId="{B75F2D55-615F-4A45-A0BA-0CFCDD76EBAF}" sibTransId="{C1E0356A-6B9F-4031-BE3D-AF187CEF24DF}"/>
    <dgm:cxn modelId="{9A5D7001-2C99-4AA8-86C1-A93FA380FA89}" type="presOf" srcId="{AA75D9F5-C823-4D59-ACF9-CF524A8F43A7}" destId="{CBF2E848-80EC-4387-84EB-924582E50420}" srcOrd="0" destOrd="1" presId="urn:microsoft.com/office/officeart/2005/8/layout/chevron2"/>
    <dgm:cxn modelId="{4F4325F9-D6B0-4FD0-85CE-779A13F2321C}" type="presOf" srcId="{891D2B55-C99D-9643-A142-C564A4FB62B6}" destId="{E0D08259-CD49-4960-A981-1E9699097C3E}" srcOrd="0" destOrd="2" presId="urn:microsoft.com/office/officeart/2005/8/layout/chevron2"/>
    <dgm:cxn modelId="{10C85596-4030-4694-9278-80CFA3DAFD96}" type="presOf" srcId="{633FC2D8-D85F-42E1-BE4E-EC6E2948479E}" destId="{52AEE0DD-5C98-4D50-9DA9-AFDB4593C2FD}" srcOrd="0" destOrd="0" presId="urn:microsoft.com/office/officeart/2005/8/layout/chevron2"/>
    <dgm:cxn modelId="{FFF65413-7D0E-4911-9151-9BC4AE4465B7}" srcId="{5C2F742A-CCE5-46AA-9C66-AC6B9A5BC5F0}" destId="{D8E78E16-1412-474D-8395-00134C99E4BA}" srcOrd="0" destOrd="0" parTransId="{215D8691-52CE-4943-9E2D-E849CFF52066}" sibTransId="{02574720-9FE9-40DD-AD64-E242D59759BA}"/>
    <dgm:cxn modelId="{9C2A7C27-255A-4A14-B7A4-5090E18605BB}" srcId="{633FC2D8-D85F-42E1-BE4E-EC6E2948479E}" destId="{8D63BE1A-6B1D-43CE-9B1A-E90441A84E38}" srcOrd="0" destOrd="0" parTransId="{D481D543-F53C-4370-B0D5-C3E922F39850}" sibTransId="{8C8515BC-AE04-4EFF-98C9-6362F097AAD6}"/>
    <dgm:cxn modelId="{E3E7BBA2-6A90-4B5C-A2EC-456DD31EAD55}" srcId="{5C2F742A-CCE5-46AA-9C66-AC6B9A5BC5F0}" destId="{AA75D9F5-C823-4D59-ACF9-CF524A8F43A7}" srcOrd="1" destOrd="0" parTransId="{803C4173-0C27-4490-8C0F-45176A2EACA6}" sibTransId="{9B8F6241-4F5F-48DA-B27F-C5DE26714E12}"/>
    <dgm:cxn modelId="{4E1360B4-D2DC-44A7-8B88-FF31AC911990}" type="presOf" srcId="{E6520F9C-55EE-4FEB-A20E-7C698F2298C0}" destId="{E92F7366-A5E9-4B41-9FEE-0C2D0AED0C03}" srcOrd="0" destOrd="0" presId="urn:microsoft.com/office/officeart/2005/8/layout/chevron2"/>
    <dgm:cxn modelId="{CEFDFFF3-52C3-3A4B-AF4C-15955D6810A9}" srcId="{633FC2D8-D85F-42E1-BE4E-EC6E2948479E}" destId="{891D2B55-C99D-9643-A142-C564A4FB62B6}" srcOrd="2" destOrd="0" parTransId="{92E42222-AF4C-A74A-813B-8F71E50EFE46}" sibTransId="{393A09C8-D73D-334C-822E-7312AAF9CBCC}"/>
    <dgm:cxn modelId="{23087E21-A397-45A9-933F-CE1F7B74CC0F}" type="presOf" srcId="{8D63BE1A-6B1D-43CE-9B1A-E90441A84E38}" destId="{E0D08259-CD49-4960-A981-1E9699097C3E}" srcOrd="0" destOrd="0" presId="urn:microsoft.com/office/officeart/2005/8/layout/chevron2"/>
    <dgm:cxn modelId="{15B2FA10-9D5A-4E6A-8D6F-3EC834909E5A}" type="presOf" srcId="{D4F08300-7B04-425A-9B6D-48776330C01C}" destId="{88EB3339-6F81-440D-8131-BAEDDCC900E8}" srcOrd="0" destOrd="1" presId="urn:microsoft.com/office/officeart/2005/8/layout/chevron2"/>
    <dgm:cxn modelId="{647312C6-1007-4D37-9625-93A467DB2C19}" type="presOf" srcId="{30C3C7DF-620D-4E4E-9845-8C6B9B47ABF9}" destId="{6710B7C8-71D0-4AD5-8EDC-0A4D3FBEFECF}" srcOrd="0" destOrd="0" presId="urn:microsoft.com/office/officeart/2005/8/layout/chevron2"/>
    <dgm:cxn modelId="{5FEF6B6F-A468-446F-90CD-A9919F1D041A}" type="presOf" srcId="{5C2F742A-CCE5-46AA-9C66-AC6B9A5BC5F0}" destId="{6F9CDC45-F688-4B2A-A718-E4B8C0C5A730}" srcOrd="0" destOrd="0" presId="urn:microsoft.com/office/officeart/2005/8/layout/chevron2"/>
    <dgm:cxn modelId="{4B6AFD5F-9834-430F-B945-9FA27A891E15}" type="presOf" srcId="{48522060-A637-4ECC-8F4A-A3EAAD43F76D}" destId="{B32FE517-785F-43DE-9C24-6CD15843554D}" srcOrd="0" destOrd="0" presId="urn:microsoft.com/office/officeart/2005/8/layout/chevron2"/>
    <dgm:cxn modelId="{50CFFF3F-3433-4157-8530-A3EA76EEE515}" type="presOf" srcId="{6F8490F5-086E-40D5-B2EA-517B3B764554}" destId="{9AB4696A-07F0-4D28-B776-E1FE377CF7EC}" srcOrd="0" destOrd="1" presId="urn:microsoft.com/office/officeart/2005/8/layout/chevron2"/>
    <dgm:cxn modelId="{BD3DF5BB-1E9C-44FF-80C3-95769C4A93DB}" srcId="{E6520F9C-55EE-4FEB-A20E-7C698F2298C0}" destId="{D4F08300-7B04-425A-9B6D-48776330C01C}" srcOrd="1" destOrd="0" parTransId="{C44B352B-8D46-41E5-9BF6-9D7FA7490684}" sibTransId="{3DBE7492-B205-4FB3-9ADC-9AB13E286D8F}"/>
    <dgm:cxn modelId="{3DD14C4A-DE20-4358-B9FD-3D122B2E3A16}" type="presOf" srcId="{5E74BE20-4575-425F-A55E-5D3F36AD4599}" destId="{E0D08259-CD49-4960-A981-1E9699097C3E}" srcOrd="0" destOrd="1" presId="urn:microsoft.com/office/officeart/2005/8/layout/chevron2"/>
    <dgm:cxn modelId="{338962CD-F655-4D87-B6BC-0A369D716C35}" srcId="{48522060-A637-4ECC-8F4A-A3EAAD43F76D}" destId="{ABDE26EA-B5DC-454B-835D-23359CFC7896}" srcOrd="0" destOrd="0" parTransId="{B00212E8-E4BC-4071-B294-DD364D645913}" sibTransId="{6EF43255-2A8D-48C6-97E1-D44F4797E3DD}"/>
    <dgm:cxn modelId="{EC910354-7B9E-4D0F-8410-00AF421C3396}" type="presParOf" srcId="{6710B7C8-71D0-4AD5-8EDC-0A4D3FBEFECF}" destId="{3D7903D6-3695-4E1B-8A22-7513FEE661FB}" srcOrd="0" destOrd="0" presId="urn:microsoft.com/office/officeart/2005/8/layout/chevron2"/>
    <dgm:cxn modelId="{CC879748-FEE9-47F7-8650-D569174856A7}" type="presParOf" srcId="{3D7903D6-3695-4E1B-8A22-7513FEE661FB}" destId="{B32FE517-785F-43DE-9C24-6CD15843554D}" srcOrd="0" destOrd="0" presId="urn:microsoft.com/office/officeart/2005/8/layout/chevron2"/>
    <dgm:cxn modelId="{A4002B25-BF10-4FA8-BB62-0BF2D09CBD73}" type="presParOf" srcId="{3D7903D6-3695-4E1B-8A22-7513FEE661FB}" destId="{9AB4696A-07F0-4D28-B776-E1FE377CF7EC}" srcOrd="1" destOrd="0" presId="urn:microsoft.com/office/officeart/2005/8/layout/chevron2"/>
    <dgm:cxn modelId="{E78DFB18-CB6A-42EE-90E7-32E2FB55A7BE}" type="presParOf" srcId="{6710B7C8-71D0-4AD5-8EDC-0A4D3FBEFECF}" destId="{15C62BA2-4C3F-4D04-AC2B-CA0422DFF650}" srcOrd="1" destOrd="0" presId="urn:microsoft.com/office/officeart/2005/8/layout/chevron2"/>
    <dgm:cxn modelId="{1D832B8B-F6B5-44D7-92CC-5A52AA712028}" type="presParOf" srcId="{6710B7C8-71D0-4AD5-8EDC-0A4D3FBEFECF}" destId="{08B810FB-CF46-4B3B-810A-C84EB09D852C}" srcOrd="2" destOrd="0" presId="urn:microsoft.com/office/officeart/2005/8/layout/chevron2"/>
    <dgm:cxn modelId="{7387669C-E3E5-4092-BBEE-6599C2E5E968}" type="presParOf" srcId="{08B810FB-CF46-4B3B-810A-C84EB09D852C}" destId="{E92F7366-A5E9-4B41-9FEE-0C2D0AED0C03}" srcOrd="0" destOrd="0" presId="urn:microsoft.com/office/officeart/2005/8/layout/chevron2"/>
    <dgm:cxn modelId="{E5BD4660-6A2A-4A91-9647-2E8F7505BE8A}" type="presParOf" srcId="{08B810FB-CF46-4B3B-810A-C84EB09D852C}" destId="{88EB3339-6F81-440D-8131-BAEDDCC900E8}" srcOrd="1" destOrd="0" presId="urn:microsoft.com/office/officeart/2005/8/layout/chevron2"/>
    <dgm:cxn modelId="{DA25FFFC-43F0-41FC-8E63-EE629FDBDFE9}" type="presParOf" srcId="{6710B7C8-71D0-4AD5-8EDC-0A4D3FBEFECF}" destId="{4CAB8421-F7DC-4475-B58C-8D026F591AA5}" srcOrd="3" destOrd="0" presId="urn:microsoft.com/office/officeart/2005/8/layout/chevron2"/>
    <dgm:cxn modelId="{CE3DD226-A24A-4CBB-8930-35AB9B4ED3F9}" type="presParOf" srcId="{6710B7C8-71D0-4AD5-8EDC-0A4D3FBEFECF}" destId="{FA0F3CE6-60A6-45CC-8EF4-05FBA897F3FA}" srcOrd="4" destOrd="0" presId="urn:microsoft.com/office/officeart/2005/8/layout/chevron2"/>
    <dgm:cxn modelId="{3B405C12-C4B6-4EC0-B06A-236A85644C8A}" type="presParOf" srcId="{FA0F3CE6-60A6-45CC-8EF4-05FBA897F3FA}" destId="{52AEE0DD-5C98-4D50-9DA9-AFDB4593C2FD}" srcOrd="0" destOrd="0" presId="urn:microsoft.com/office/officeart/2005/8/layout/chevron2"/>
    <dgm:cxn modelId="{731FB322-B0D9-417A-89E2-1CA09E148D63}" type="presParOf" srcId="{FA0F3CE6-60A6-45CC-8EF4-05FBA897F3FA}" destId="{E0D08259-CD49-4960-A981-1E9699097C3E}" srcOrd="1" destOrd="0" presId="urn:microsoft.com/office/officeart/2005/8/layout/chevron2"/>
    <dgm:cxn modelId="{A45174D3-A653-4F02-B113-5A791B027826}" type="presParOf" srcId="{6710B7C8-71D0-4AD5-8EDC-0A4D3FBEFECF}" destId="{919DCEDA-A59F-401C-A8FA-D7B760DC7228}" srcOrd="5" destOrd="0" presId="urn:microsoft.com/office/officeart/2005/8/layout/chevron2"/>
    <dgm:cxn modelId="{50C547AE-D6CB-42CC-B92E-D02D9D598A95}" type="presParOf" srcId="{6710B7C8-71D0-4AD5-8EDC-0A4D3FBEFECF}" destId="{B89C1612-E520-4691-83A9-1E1F3D9B7DF3}" srcOrd="6" destOrd="0" presId="urn:microsoft.com/office/officeart/2005/8/layout/chevron2"/>
    <dgm:cxn modelId="{0135D323-2F61-4B1A-AF9A-1F877D78A900}" type="presParOf" srcId="{B89C1612-E520-4691-83A9-1E1F3D9B7DF3}" destId="{6F9CDC45-F688-4B2A-A718-E4B8C0C5A730}" srcOrd="0" destOrd="0" presId="urn:microsoft.com/office/officeart/2005/8/layout/chevron2"/>
    <dgm:cxn modelId="{ACC04175-7F04-4773-A416-F8FADA12D303}" type="presParOf" srcId="{B89C1612-E520-4691-83A9-1E1F3D9B7DF3}" destId="{CBF2E848-80EC-4387-84EB-924582E50420}"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AE7261-0804-4E91-A4A3-1D685E25E0AA}"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EDB27C86-FCB1-425E-ABBE-8D3E783FB047}">
      <dgm:prSet phldrT="[Text]" custT="1"/>
      <dgm:spPr/>
      <dgm:t>
        <a:bodyPr/>
        <a:lstStyle/>
        <a:p>
          <a:r>
            <a:rPr lang="en-US" sz="1200" dirty="0"/>
            <a:t>Collaborative Team</a:t>
          </a:r>
        </a:p>
      </dgm:t>
    </dgm:pt>
    <dgm:pt modelId="{279D98CD-DCB3-472C-BFDF-5679D84E1F1E}" type="parTrans" cxnId="{49B22C93-D148-4549-BF4F-209496780291}">
      <dgm:prSet/>
      <dgm:spPr/>
      <dgm:t>
        <a:bodyPr/>
        <a:lstStyle/>
        <a:p>
          <a:endParaRPr lang="en-US"/>
        </a:p>
      </dgm:t>
    </dgm:pt>
    <dgm:pt modelId="{788E229E-8AC8-483F-B66D-8B274D587CC3}" type="sibTrans" cxnId="{49B22C93-D148-4549-BF4F-209496780291}">
      <dgm:prSet/>
      <dgm:spPr/>
      <dgm:t>
        <a:bodyPr/>
        <a:lstStyle/>
        <a:p>
          <a:endParaRPr lang="en-US"/>
        </a:p>
      </dgm:t>
    </dgm:pt>
    <dgm:pt modelId="{1CC07387-4AE5-4E2C-B0D5-E98527B64006}">
      <dgm:prSet phldrT="[Text]" custT="1"/>
      <dgm:spPr/>
      <dgm:t>
        <a:bodyPr/>
        <a:lstStyle/>
        <a:p>
          <a:r>
            <a:rPr lang="en-US" sz="1400" dirty="0" smtClean="0"/>
            <a:t>Water Processes</a:t>
          </a:r>
        </a:p>
      </dgm:t>
    </dgm:pt>
    <dgm:pt modelId="{83372247-7009-4CA2-B6C2-C87F27EC70A5}" type="parTrans" cxnId="{82DEBBF4-E6E7-4232-96CE-98E3E134F050}">
      <dgm:prSet/>
      <dgm:spPr>
        <a:ln>
          <a:solidFill>
            <a:schemeClr val="accent1">
              <a:lumMod val="50000"/>
            </a:schemeClr>
          </a:solidFill>
        </a:ln>
      </dgm:spPr>
      <dgm:t>
        <a:bodyPr/>
        <a:lstStyle/>
        <a:p>
          <a:endParaRPr lang="en-US"/>
        </a:p>
      </dgm:t>
    </dgm:pt>
    <dgm:pt modelId="{EDE222FD-19D5-4CBF-93EA-AFC717FEB537}" type="sibTrans" cxnId="{82DEBBF4-E6E7-4232-96CE-98E3E134F050}">
      <dgm:prSet/>
      <dgm:spPr/>
      <dgm:t>
        <a:bodyPr/>
        <a:lstStyle/>
        <a:p>
          <a:endParaRPr lang="en-US"/>
        </a:p>
      </dgm:t>
    </dgm:pt>
    <dgm:pt modelId="{CD0EC2C2-1971-4799-8D2A-72D7298AE12E}">
      <dgm:prSet phldrT="[Text]" custT="1"/>
      <dgm:spPr/>
      <dgm:t>
        <a:bodyPr/>
        <a:lstStyle/>
        <a:p>
          <a:r>
            <a:rPr lang="en-US" sz="1400" dirty="0" smtClean="0"/>
            <a:t>Human Dimensions </a:t>
          </a:r>
        </a:p>
      </dgm:t>
    </dgm:pt>
    <dgm:pt modelId="{01341E76-82CF-444F-8348-0FD521929F97}" type="parTrans" cxnId="{A7938A5D-B1E5-49EF-A39C-87BB76CCEDBB}">
      <dgm:prSet/>
      <dgm:spPr/>
      <dgm:t>
        <a:bodyPr/>
        <a:lstStyle/>
        <a:p>
          <a:endParaRPr lang="en-US"/>
        </a:p>
      </dgm:t>
    </dgm:pt>
    <dgm:pt modelId="{59ED0398-10A1-45F4-AA40-DAB94F4ED4D7}" type="sibTrans" cxnId="{A7938A5D-B1E5-49EF-A39C-87BB76CCEDBB}">
      <dgm:prSet/>
      <dgm:spPr/>
      <dgm:t>
        <a:bodyPr/>
        <a:lstStyle/>
        <a:p>
          <a:endParaRPr lang="en-US"/>
        </a:p>
      </dgm:t>
    </dgm:pt>
    <dgm:pt modelId="{CD47AFE4-1748-40C6-ACAF-3482763F9526}">
      <dgm:prSet custT="1"/>
      <dgm:spPr/>
      <dgm:t>
        <a:bodyPr/>
        <a:lstStyle/>
        <a:p>
          <a:r>
            <a:rPr lang="en-US" sz="1100" dirty="0"/>
            <a:t>Scientific &amp; Community Partners </a:t>
          </a:r>
        </a:p>
      </dgm:t>
    </dgm:pt>
    <dgm:pt modelId="{0454A3E2-8F32-4C46-82D2-4AEC910DF5BE}" type="parTrans" cxnId="{70DCF91C-1770-47A9-94C3-4992512A6700}">
      <dgm:prSet/>
      <dgm:spPr/>
      <dgm:t>
        <a:bodyPr/>
        <a:lstStyle/>
        <a:p>
          <a:endParaRPr lang="en-US"/>
        </a:p>
      </dgm:t>
    </dgm:pt>
    <dgm:pt modelId="{F539BF59-DF8E-4D19-8D93-1BEF4B74EFCB}" type="sibTrans" cxnId="{70DCF91C-1770-47A9-94C3-4992512A6700}">
      <dgm:prSet/>
      <dgm:spPr/>
      <dgm:t>
        <a:bodyPr/>
        <a:lstStyle/>
        <a:p>
          <a:endParaRPr lang="en-US"/>
        </a:p>
      </dgm:t>
    </dgm:pt>
    <dgm:pt modelId="{3E6790BD-7A2D-44AA-A2B3-A9D38BC2F065}" type="asst">
      <dgm:prSet custT="1"/>
      <dgm:spPr/>
      <dgm:t>
        <a:bodyPr/>
        <a:lstStyle/>
        <a:p>
          <a:r>
            <a:rPr lang="en-US" sz="1100" dirty="0" smtClean="0"/>
            <a:t>3) Integrating </a:t>
          </a:r>
          <a:r>
            <a:rPr lang="en-US" sz="1100" dirty="0"/>
            <a:t>Human / Water </a:t>
          </a:r>
          <a:r>
            <a:rPr lang="en-US" sz="1100" dirty="0" smtClean="0"/>
            <a:t>Dynamics (Allyson </a:t>
          </a:r>
          <a:r>
            <a:rPr lang="en-US" sz="1100" dirty="0" err="1" smtClean="0"/>
            <a:t>Beall</a:t>
          </a:r>
          <a:r>
            <a:rPr lang="en-US" sz="1100" dirty="0" smtClean="0"/>
            <a:t>) </a:t>
          </a:r>
        </a:p>
      </dgm:t>
    </dgm:pt>
    <dgm:pt modelId="{B7625C5B-07EA-44E2-BCA2-3C69819FFAA3}" type="parTrans" cxnId="{0FB2EC46-1ACE-4211-B907-CD9A270F2FB5}">
      <dgm:prSet/>
      <dgm:spPr>
        <a:ln>
          <a:solidFill>
            <a:schemeClr val="bg1"/>
          </a:solidFill>
        </a:ln>
      </dgm:spPr>
      <dgm:t>
        <a:bodyPr/>
        <a:lstStyle/>
        <a:p>
          <a:endParaRPr lang="en-US" baseline="0">
            <a:solidFill>
              <a:schemeClr val="bg1"/>
            </a:solidFill>
          </a:endParaRPr>
        </a:p>
      </dgm:t>
    </dgm:pt>
    <dgm:pt modelId="{28D5D382-9278-42F4-87C6-CE8F7BDE06F6}" type="sibTrans" cxnId="{0FB2EC46-1ACE-4211-B907-CD9A270F2FB5}">
      <dgm:prSet/>
      <dgm:spPr/>
      <dgm:t>
        <a:bodyPr/>
        <a:lstStyle/>
        <a:p>
          <a:endParaRPr lang="en-US"/>
        </a:p>
      </dgm:t>
    </dgm:pt>
    <dgm:pt modelId="{BAF35C07-D239-4F3A-886C-DAF9C0A683BB}">
      <dgm:prSet custT="1"/>
      <dgm:spPr/>
      <dgm:t>
        <a:bodyPr/>
        <a:lstStyle/>
        <a:p>
          <a:r>
            <a:rPr lang="en-US" sz="1400" dirty="0"/>
            <a:t>Water Quantity</a:t>
          </a:r>
        </a:p>
      </dgm:t>
    </dgm:pt>
    <dgm:pt modelId="{39353513-D1BA-4B73-BFF5-B1E54E2C98B5}" type="parTrans" cxnId="{D9975551-11A5-4D74-9FCC-0B9A3CAF8999}">
      <dgm:prSet/>
      <dgm:spPr/>
      <dgm:t>
        <a:bodyPr/>
        <a:lstStyle/>
        <a:p>
          <a:endParaRPr lang="en-US"/>
        </a:p>
      </dgm:t>
    </dgm:pt>
    <dgm:pt modelId="{C5667285-503A-42FA-83AE-51FC750F9E14}" type="sibTrans" cxnId="{D9975551-11A5-4D74-9FCC-0B9A3CAF8999}">
      <dgm:prSet/>
      <dgm:spPr/>
      <dgm:t>
        <a:bodyPr/>
        <a:lstStyle/>
        <a:p>
          <a:endParaRPr lang="en-US"/>
        </a:p>
      </dgm:t>
    </dgm:pt>
    <dgm:pt modelId="{C8EF4C3C-BF59-46B9-9434-00BFFE682D5D}">
      <dgm:prSet custT="1"/>
      <dgm:spPr/>
      <dgm:t>
        <a:bodyPr/>
        <a:lstStyle/>
        <a:p>
          <a:r>
            <a:rPr lang="en-US" sz="1100" dirty="0" smtClean="0"/>
            <a:t>Perceptions of Water </a:t>
          </a:r>
          <a:r>
            <a:rPr lang="en-US" sz="1100" dirty="0"/>
            <a:t>(Todd Norton)</a:t>
          </a:r>
        </a:p>
      </dgm:t>
    </dgm:pt>
    <dgm:pt modelId="{D407B020-D6C9-496F-BA13-77F52640EFD0}" type="parTrans" cxnId="{30B77358-D032-40DD-9F3D-96899B3F12DE}">
      <dgm:prSet/>
      <dgm:spPr/>
      <dgm:t>
        <a:bodyPr/>
        <a:lstStyle/>
        <a:p>
          <a:endParaRPr lang="en-US"/>
        </a:p>
      </dgm:t>
    </dgm:pt>
    <dgm:pt modelId="{299D84E3-CF0A-4F5F-A29C-389C01111911}" type="sibTrans" cxnId="{30B77358-D032-40DD-9F3D-96899B3F12DE}">
      <dgm:prSet/>
      <dgm:spPr/>
      <dgm:t>
        <a:bodyPr/>
        <a:lstStyle/>
        <a:p>
          <a:endParaRPr lang="en-US"/>
        </a:p>
      </dgm:t>
    </dgm:pt>
    <dgm:pt modelId="{055B5F80-086A-46E9-B20D-65655CBFF609}">
      <dgm:prSet custT="1"/>
      <dgm:spPr/>
      <dgm:t>
        <a:bodyPr/>
        <a:lstStyle/>
        <a:p>
          <a:r>
            <a:rPr lang="en-US" sz="1100" dirty="0"/>
            <a:t>Institutional Decision-Making (Sandra </a:t>
          </a:r>
          <a:r>
            <a:rPr lang="en-US" sz="1100" dirty="0" err="1"/>
            <a:t>Pinel</a:t>
          </a:r>
          <a:r>
            <a:rPr lang="en-US" sz="1100" dirty="0"/>
            <a:t>)</a:t>
          </a:r>
        </a:p>
      </dgm:t>
    </dgm:pt>
    <dgm:pt modelId="{C5C8651B-3825-426C-8AF6-135E8438F423}" type="parTrans" cxnId="{EDCA39F4-BFE9-42E8-9942-E2646640900E}">
      <dgm:prSet/>
      <dgm:spPr/>
      <dgm:t>
        <a:bodyPr/>
        <a:lstStyle/>
        <a:p>
          <a:endParaRPr lang="en-US"/>
        </a:p>
      </dgm:t>
    </dgm:pt>
    <dgm:pt modelId="{B5F5104F-CA5B-4692-9487-FEEC8BB0C722}" type="sibTrans" cxnId="{EDCA39F4-BFE9-42E8-9942-E2646640900E}">
      <dgm:prSet/>
      <dgm:spPr/>
      <dgm:t>
        <a:bodyPr/>
        <a:lstStyle/>
        <a:p>
          <a:endParaRPr lang="en-US"/>
        </a:p>
      </dgm:t>
    </dgm:pt>
    <dgm:pt modelId="{29390C8F-9211-44E6-82B1-FA544165D57F}">
      <dgm:prSet custT="1"/>
      <dgm:spPr/>
      <dgm:t>
        <a:bodyPr/>
        <a:lstStyle/>
        <a:p>
          <a:r>
            <a:rPr lang="en-US" sz="1050" dirty="0"/>
            <a:t>Organizational Networks (</a:t>
          </a:r>
          <a:r>
            <a:rPr lang="en-US" sz="1050" dirty="0" err="1"/>
            <a:t>Manoj</a:t>
          </a:r>
          <a:r>
            <a:rPr lang="en-US" sz="1050" dirty="0"/>
            <a:t> </a:t>
          </a:r>
          <a:r>
            <a:rPr lang="en-US" sz="1050" dirty="0" err="1" smtClean="0"/>
            <a:t>Shrestha</a:t>
          </a:r>
          <a:r>
            <a:rPr lang="en-US" sz="1050" dirty="0" smtClean="0"/>
            <a:t>)</a:t>
          </a:r>
          <a:endParaRPr lang="en-US" sz="1050" dirty="0"/>
        </a:p>
      </dgm:t>
    </dgm:pt>
    <dgm:pt modelId="{F016F8DD-6CBB-42F4-9696-DED42DDE99AB}" type="parTrans" cxnId="{0187386C-080C-4031-BF67-C911F1F5D557}">
      <dgm:prSet/>
      <dgm:spPr/>
      <dgm:t>
        <a:bodyPr/>
        <a:lstStyle/>
        <a:p>
          <a:endParaRPr lang="en-US"/>
        </a:p>
      </dgm:t>
    </dgm:pt>
    <dgm:pt modelId="{53F705FD-D18F-47A5-A6A6-C95796CE7397}" type="sibTrans" cxnId="{0187386C-080C-4031-BF67-C911F1F5D557}">
      <dgm:prSet/>
      <dgm:spPr/>
      <dgm:t>
        <a:bodyPr/>
        <a:lstStyle/>
        <a:p>
          <a:endParaRPr lang="en-US"/>
        </a:p>
      </dgm:t>
    </dgm:pt>
    <dgm:pt modelId="{F680B9D7-496A-429E-AAAA-456BAD98C6EF}">
      <dgm:prSet custT="1"/>
      <dgm:spPr/>
      <dgm:t>
        <a:bodyPr/>
        <a:lstStyle/>
        <a:p>
          <a:r>
            <a:rPr lang="en-US" sz="1400" dirty="0"/>
            <a:t>Water Quality</a:t>
          </a:r>
        </a:p>
      </dgm:t>
    </dgm:pt>
    <dgm:pt modelId="{FC0C4A09-80BB-4716-88AC-E8591D208CD3}" type="parTrans" cxnId="{1C78F30C-86C3-49A5-AD09-185D74D1E456}">
      <dgm:prSet/>
      <dgm:spPr/>
      <dgm:t>
        <a:bodyPr/>
        <a:lstStyle/>
        <a:p>
          <a:endParaRPr lang="en-US"/>
        </a:p>
      </dgm:t>
    </dgm:pt>
    <dgm:pt modelId="{868197A4-B961-4046-A1E3-5912ABE49466}" type="sibTrans" cxnId="{1C78F30C-86C3-49A5-AD09-185D74D1E456}">
      <dgm:prSet/>
      <dgm:spPr/>
      <dgm:t>
        <a:bodyPr/>
        <a:lstStyle/>
        <a:p>
          <a:endParaRPr lang="en-US"/>
        </a:p>
      </dgm:t>
    </dgm:pt>
    <dgm:pt modelId="{6E310DFB-3D5C-4581-ABE8-8AEEA1537E94}" type="asst">
      <dgm:prSet custT="1"/>
      <dgm:spPr>
        <a:solidFill>
          <a:schemeClr val="bg2">
            <a:lumMod val="75000"/>
          </a:schemeClr>
        </a:solidFill>
      </dgm:spPr>
      <dgm:t>
        <a:bodyPr/>
        <a:lstStyle/>
        <a:p>
          <a:r>
            <a:rPr lang="en-US" sz="1200" dirty="0">
              <a:solidFill>
                <a:sysClr val="windowText" lastClr="000000"/>
              </a:solidFill>
            </a:rPr>
            <a:t>Todd Norton (WSU</a:t>
          </a:r>
          <a:r>
            <a:rPr lang="en-US" sz="1000" dirty="0">
              <a:solidFill>
                <a:schemeClr val="tx1"/>
              </a:solidFill>
            </a:rPr>
            <a:t>)</a:t>
          </a:r>
        </a:p>
      </dgm:t>
    </dgm:pt>
    <dgm:pt modelId="{DC08FC7D-ABC8-456E-8C7C-26163386F745}" type="parTrans" cxnId="{88D44046-A4DF-46E3-B8B9-95253FC961D3}">
      <dgm:prSet/>
      <dgm:spPr>
        <a:ln>
          <a:solidFill>
            <a:schemeClr val="bg1"/>
          </a:solidFill>
        </a:ln>
      </dgm:spPr>
      <dgm:t>
        <a:bodyPr/>
        <a:lstStyle/>
        <a:p>
          <a:endParaRPr lang="en-US"/>
        </a:p>
      </dgm:t>
    </dgm:pt>
    <dgm:pt modelId="{960CF91A-8024-4D36-A3AE-8C8AB78C713F}" type="sibTrans" cxnId="{88D44046-A4DF-46E3-B8B9-95253FC961D3}">
      <dgm:prSet/>
      <dgm:spPr/>
      <dgm:t>
        <a:bodyPr/>
        <a:lstStyle/>
        <a:p>
          <a:endParaRPr lang="en-US"/>
        </a:p>
      </dgm:t>
    </dgm:pt>
    <dgm:pt modelId="{1AE804B7-0100-47A7-978E-A1F9CD98B5A8}" type="asst">
      <dgm:prSet custT="1"/>
      <dgm:spPr>
        <a:solidFill>
          <a:schemeClr val="bg2">
            <a:lumMod val="75000"/>
          </a:schemeClr>
        </a:solidFill>
      </dgm:spPr>
      <dgm:t>
        <a:bodyPr/>
        <a:lstStyle/>
        <a:p>
          <a:r>
            <a:rPr lang="en-US" sz="1200" dirty="0">
              <a:solidFill>
                <a:sysClr val="windowText" lastClr="000000"/>
              </a:solidFill>
            </a:rPr>
            <a:t>Jim </a:t>
          </a:r>
          <a:r>
            <a:rPr lang="en-US" sz="1200" dirty="0" err="1">
              <a:solidFill>
                <a:sysClr val="windowText" lastClr="000000"/>
              </a:solidFill>
            </a:rPr>
            <a:t>Gosz</a:t>
          </a:r>
          <a:r>
            <a:rPr lang="en-US" sz="1200" dirty="0">
              <a:solidFill>
                <a:sysClr val="windowText" lastClr="000000"/>
              </a:solidFill>
            </a:rPr>
            <a:t> (UI)</a:t>
          </a:r>
        </a:p>
      </dgm:t>
    </dgm:pt>
    <dgm:pt modelId="{887BCFBC-0ADB-42A2-90E4-350F32710734}" type="sibTrans" cxnId="{DA56742C-2857-4148-8BFA-6EFFF67E2E6F}">
      <dgm:prSet/>
      <dgm:spPr/>
      <dgm:t>
        <a:bodyPr/>
        <a:lstStyle/>
        <a:p>
          <a:endParaRPr lang="en-US"/>
        </a:p>
      </dgm:t>
    </dgm:pt>
    <dgm:pt modelId="{E6F35419-D28B-4E48-A241-286011882CD5}" type="parTrans" cxnId="{DA56742C-2857-4148-8BFA-6EFFF67E2E6F}">
      <dgm:prSet/>
      <dgm:spPr/>
      <dgm:t>
        <a:bodyPr/>
        <a:lstStyle/>
        <a:p>
          <a:endParaRPr lang="en-US"/>
        </a:p>
      </dgm:t>
    </dgm:pt>
    <dgm:pt modelId="{D843D23E-B853-45EA-893D-21E2CC42D566}">
      <dgm:prSet custT="1"/>
      <dgm:spPr/>
      <dgm:t>
        <a:bodyPr/>
        <a:lstStyle/>
        <a:p>
          <a:r>
            <a:rPr lang="en-US" sz="1200" dirty="0" smtClean="0"/>
            <a:t>Scientific Professional Advisory Board</a:t>
          </a:r>
          <a:endParaRPr lang="en-US" sz="1200" dirty="0"/>
        </a:p>
      </dgm:t>
    </dgm:pt>
    <dgm:pt modelId="{14A46629-E6E6-49E9-BC55-7CEFD023DBD4}" type="parTrans" cxnId="{6F4E9DA9-5872-438A-87D8-2FE6FAFCB329}">
      <dgm:prSet/>
      <dgm:spPr/>
      <dgm:t>
        <a:bodyPr/>
        <a:lstStyle/>
        <a:p>
          <a:endParaRPr lang="en-US"/>
        </a:p>
      </dgm:t>
    </dgm:pt>
    <dgm:pt modelId="{FAC25645-FC89-4A01-AFE3-0A4C437714C0}" type="sibTrans" cxnId="{6F4E9DA9-5872-438A-87D8-2FE6FAFCB329}">
      <dgm:prSet/>
      <dgm:spPr/>
      <dgm:t>
        <a:bodyPr/>
        <a:lstStyle/>
        <a:p>
          <a:endParaRPr lang="en-US"/>
        </a:p>
      </dgm:t>
    </dgm:pt>
    <dgm:pt modelId="{78B9FFAA-D7EC-41F1-912B-768F413648A0}" type="pres">
      <dgm:prSet presAssocID="{1DAE7261-0804-4E91-A4A3-1D685E25E0AA}" presName="hierChild1" presStyleCnt="0">
        <dgm:presLayoutVars>
          <dgm:orgChart val="1"/>
          <dgm:chPref val="1"/>
          <dgm:dir/>
          <dgm:animOne val="branch"/>
          <dgm:animLvl val="lvl"/>
          <dgm:resizeHandles/>
        </dgm:presLayoutVars>
      </dgm:prSet>
      <dgm:spPr/>
      <dgm:t>
        <a:bodyPr/>
        <a:lstStyle/>
        <a:p>
          <a:endParaRPr lang="en-US"/>
        </a:p>
      </dgm:t>
    </dgm:pt>
    <dgm:pt modelId="{05E55048-995F-4D0B-A2B9-030F1EA9ECE8}" type="pres">
      <dgm:prSet presAssocID="{EDB27C86-FCB1-425E-ABBE-8D3E783FB047}" presName="hierRoot1" presStyleCnt="0">
        <dgm:presLayoutVars>
          <dgm:hierBranch val="init"/>
        </dgm:presLayoutVars>
      </dgm:prSet>
      <dgm:spPr/>
    </dgm:pt>
    <dgm:pt modelId="{8B9F17A0-EF28-4AB2-A9A3-25C3981B63E3}" type="pres">
      <dgm:prSet presAssocID="{EDB27C86-FCB1-425E-ABBE-8D3E783FB047}" presName="rootComposite1" presStyleCnt="0"/>
      <dgm:spPr/>
    </dgm:pt>
    <dgm:pt modelId="{657A5DD1-EAD6-485C-8CCF-E44F0E51129B}" type="pres">
      <dgm:prSet presAssocID="{EDB27C86-FCB1-425E-ABBE-8D3E783FB047}" presName="rootText1" presStyleLbl="node0" presStyleIdx="0" presStyleCnt="4">
        <dgm:presLayoutVars>
          <dgm:chPref val="3"/>
        </dgm:presLayoutVars>
      </dgm:prSet>
      <dgm:spPr/>
      <dgm:t>
        <a:bodyPr/>
        <a:lstStyle/>
        <a:p>
          <a:endParaRPr lang="en-US"/>
        </a:p>
      </dgm:t>
    </dgm:pt>
    <dgm:pt modelId="{4799CFFC-0983-4BB6-9E41-15A569F24E03}" type="pres">
      <dgm:prSet presAssocID="{EDB27C86-FCB1-425E-ABBE-8D3E783FB047}" presName="rootConnector1" presStyleLbl="node1" presStyleIdx="0" presStyleCnt="0"/>
      <dgm:spPr/>
      <dgm:t>
        <a:bodyPr/>
        <a:lstStyle/>
        <a:p>
          <a:endParaRPr lang="en-US"/>
        </a:p>
      </dgm:t>
    </dgm:pt>
    <dgm:pt modelId="{48EF8F10-2CA6-41FA-9A10-F38993E1F3D4}" type="pres">
      <dgm:prSet presAssocID="{EDB27C86-FCB1-425E-ABBE-8D3E783FB047}" presName="hierChild2" presStyleCnt="0"/>
      <dgm:spPr/>
    </dgm:pt>
    <dgm:pt modelId="{3C07385F-3EDD-462A-8BE2-10F4780BBFCF}" type="pres">
      <dgm:prSet presAssocID="{83372247-7009-4CA2-B6C2-C87F27EC70A5}" presName="Name64" presStyleLbl="parChTrans1D2" presStyleIdx="0" presStyleCnt="4"/>
      <dgm:spPr/>
      <dgm:t>
        <a:bodyPr/>
        <a:lstStyle/>
        <a:p>
          <a:endParaRPr lang="en-US"/>
        </a:p>
      </dgm:t>
    </dgm:pt>
    <dgm:pt modelId="{1511E62B-AD28-4B53-8364-F8B7E8E67673}" type="pres">
      <dgm:prSet presAssocID="{1CC07387-4AE5-4E2C-B0D5-E98527B64006}" presName="hierRoot2" presStyleCnt="0">
        <dgm:presLayoutVars>
          <dgm:hierBranch val="init"/>
        </dgm:presLayoutVars>
      </dgm:prSet>
      <dgm:spPr/>
    </dgm:pt>
    <dgm:pt modelId="{44F9076A-AB49-4393-A88D-3900121EAE59}" type="pres">
      <dgm:prSet presAssocID="{1CC07387-4AE5-4E2C-B0D5-E98527B64006}" presName="rootComposite" presStyleCnt="0"/>
      <dgm:spPr/>
    </dgm:pt>
    <dgm:pt modelId="{20259122-CD9F-4343-806C-3487CFB4160F}" type="pres">
      <dgm:prSet presAssocID="{1CC07387-4AE5-4E2C-B0D5-E98527B64006}" presName="rootText" presStyleLbl="node2" presStyleIdx="0" presStyleCnt="2" custLinFactY="18296" custLinFactNeighborX="-69206" custLinFactNeighborY="100000">
        <dgm:presLayoutVars>
          <dgm:chPref val="3"/>
        </dgm:presLayoutVars>
      </dgm:prSet>
      <dgm:spPr/>
      <dgm:t>
        <a:bodyPr/>
        <a:lstStyle/>
        <a:p>
          <a:endParaRPr lang="en-US"/>
        </a:p>
      </dgm:t>
    </dgm:pt>
    <dgm:pt modelId="{4DBA23B0-D1C1-4874-A52A-9F50D6BDC749}" type="pres">
      <dgm:prSet presAssocID="{1CC07387-4AE5-4E2C-B0D5-E98527B64006}" presName="rootConnector" presStyleLbl="node2" presStyleIdx="0" presStyleCnt="2"/>
      <dgm:spPr/>
      <dgm:t>
        <a:bodyPr/>
        <a:lstStyle/>
        <a:p>
          <a:endParaRPr lang="en-US"/>
        </a:p>
      </dgm:t>
    </dgm:pt>
    <dgm:pt modelId="{7313CE96-E16B-458A-BC39-626DE6F5BD79}" type="pres">
      <dgm:prSet presAssocID="{1CC07387-4AE5-4E2C-B0D5-E98527B64006}" presName="hierChild4" presStyleCnt="0"/>
      <dgm:spPr/>
    </dgm:pt>
    <dgm:pt modelId="{3C51A895-C6E7-4845-843B-E4A4BDF31A48}" type="pres">
      <dgm:prSet presAssocID="{39353513-D1BA-4B73-BFF5-B1E54E2C98B5}" presName="Name64" presStyleLbl="parChTrans1D3" presStyleIdx="0" presStyleCnt="5"/>
      <dgm:spPr/>
      <dgm:t>
        <a:bodyPr/>
        <a:lstStyle/>
        <a:p>
          <a:endParaRPr lang="en-US"/>
        </a:p>
      </dgm:t>
    </dgm:pt>
    <dgm:pt modelId="{D57F39BF-1E09-4314-8A36-A9F5F9496BD1}" type="pres">
      <dgm:prSet presAssocID="{BAF35C07-D239-4F3A-886C-DAF9C0A683BB}" presName="hierRoot2" presStyleCnt="0">
        <dgm:presLayoutVars>
          <dgm:hierBranch val="init"/>
        </dgm:presLayoutVars>
      </dgm:prSet>
      <dgm:spPr/>
    </dgm:pt>
    <dgm:pt modelId="{177D4E3B-8D85-44E6-978D-6FD692DC2662}" type="pres">
      <dgm:prSet presAssocID="{BAF35C07-D239-4F3A-886C-DAF9C0A683BB}" presName="rootComposite" presStyleCnt="0"/>
      <dgm:spPr/>
    </dgm:pt>
    <dgm:pt modelId="{2C22E5AF-29EA-45C1-8F2C-A5DF8A168BAC}" type="pres">
      <dgm:prSet presAssocID="{BAF35C07-D239-4F3A-886C-DAF9C0A683BB}" presName="rootText" presStyleLbl="node3" presStyleIdx="0" presStyleCnt="5" custLinFactNeighborX="-62624" custLinFactNeighborY="98263">
        <dgm:presLayoutVars>
          <dgm:chPref val="3"/>
        </dgm:presLayoutVars>
      </dgm:prSet>
      <dgm:spPr/>
      <dgm:t>
        <a:bodyPr/>
        <a:lstStyle/>
        <a:p>
          <a:endParaRPr lang="en-US"/>
        </a:p>
      </dgm:t>
    </dgm:pt>
    <dgm:pt modelId="{8C341B92-B6C7-4A13-9C12-FA61A73733EF}" type="pres">
      <dgm:prSet presAssocID="{BAF35C07-D239-4F3A-886C-DAF9C0A683BB}" presName="rootConnector" presStyleLbl="node3" presStyleIdx="0" presStyleCnt="5"/>
      <dgm:spPr/>
      <dgm:t>
        <a:bodyPr/>
        <a:lstStyle/>
        <a:p>
          <a:endParaRPr lang="en-US"/>
        </a:p>
      </dgm:t>
    </dgm:pt>
    <dgm:pt modelId="{900ACA49-C75E-4BD3-A8BD-5DE70D0A6BA8}" type="pres">
      <dgm:prSet presAssocID="{BAF35C07-D239-4F3A-886C-DAF9C0A683BB}" presName="hierChild4" presStyleCnt="0"/>
      <dgm:spPr/>
    </dgm:pt>
    <dgm:pt modelId="{6D0D4F53-43F1-4512-8181-A95E2F398EE2}" type="pres">
      <dgm:prSet presAssocID="{BAF35C07-D239-4F3A-886C-DAF9C0A683BB}" presName="hierChild5" presStyleCnt="0"/>
      <dgm:spPr/>
    </dgm:pt>
    <dgm:pt modelId="{E645A73C-2785-4C77-9887-0E2B2682E536}" type="pres">
      <dgm:prSet presAssocID="{FC0C4A09-80BB-4716-88AC-E8591D208CD3}" presName="Name64" presStyleLbl="parChTrans1D3" presStyleIdx="1" presStyleCnt="5"/>
      <dgm:spPr/>
      <dgm:t>
        <a:bodyPr/>
        <a:lstStyle/>
        <a:p>
          <a:endParaRPr lang="en-US"/>
        </a:p>
      </dgm:t>
    </dgm:pt>
    <dgm:pt modelId="{1F5D14BD-874D-4F53-AE90-7C6AC930E431}" type="pres">
      <dgm:prSet presAssocID="{F680B9D7-496A-429E-AAAA-456BAD98C6EF}" presName="hierRoot2" presStyleCnt="0">
        <dgm:presLayoutVars>
          <dgm:hierBranch val="init"/>
        </dgm:presLayoutVars>
      </dgm:prSet>
      <dgm:spPr/>
    </dgm:pt>
    <dgm:pt modelId="{D18E9857-8E9A-4FB3-BF32-0DFA3553E52E}" type="pres">
      <dgm:prSet presAssocID="{F680B9D7-496A-429E-AAAA-456BAD98C6EF}" presName="rootComposite" presStyleCnt="0"/>
      <dgm:spPr/>
    </dgm:pt>
    <dgm:pt modelId="{1AE37738-4781-4F01-AF7A-0B43307F27FD}" type="pres">
      <dgm:prSet presAssocID="{F680B9D7-496A-429E-AAAA-456BAD98C6EF}" presName="rootText" presStyleLbl="node3" presStyleIdx="1" presStyleCnt="5" custLinFactY="-51796" custLinFactNeighborX="-62624" custLinFactNeighborY="-100000">
        <dgm:presLayoutVars>
          <dgm:chPref val="3"/>
        </dgm:presLayoutVars>
      </dgm:prSet>
      <dgm:spPr/>
      <dgm:t>
        <a:bodyPr/>
        <a:lstStyle/>
        <a:p>
          <a:endParaRPr lang="en-US"/>
        </a:p>
      </dgm:t>
    </dgm:pt>
    <dgm:pt modelId="{7CF48295-D9AA-4F00-972E-2EE730A0293D}" type="pres">
      <dgm:prSet presAssocID="{F680B9D7-496A-429E-AAAA-456BAD98C6EF}" presName="rootConnector" presStyleLbl="node3" presStyleIdx="1" presStyleCnt="5"/>
      <dgm:spPr/>
      <dgm:t>
        <a:bodyPr/>
        <a:lstStyle/>
        <a:p>
          <a:endParaRPr lang="en-US"/>
        </a:p>
      </dgm:t>
    </dgm:pt>
    <dgm:pt modelId="{D190060E-A899-4D09-B5C7-DEE73C06B873}" type="pres">
      <dgm:prSet presAssocID="{F680B9D7-496A-429E-AAAA-456BAD98C6EF}" presName="hierChild4" presStyleCnt="0"/>
      <dgm:spPr/>
    </dgm:pt>
    <dgm:pt modelId="{919197F7-5FD9-4FCC-8AAA-16344FE6C5B9}" type="pres">
      <dgm:prSet presAssocID="{F680B9D7-496A-429E-AAAA-456BAD98C6EF}" presName="hierChild5" presStyleCnt="0"/>
      <dgm:spPr/>
    </dgm:pt>
    <dgm:pt modelId="{31FA2D0E-A65D-4BE3-B9D8-B108E49B3BE9}" type="pres">
      <dgm:prSet presAssocID="{1CC07387-4AE5-4E2C-B0D5-E98527B64006}" presName="hierChild5" presStyleCnt="0"/>
      <dgm:spPr/>
    </dgm:pt>
    <dgm:pt modelId="{13E6A5AC-4E09-4335-A3F7-4669EA1C2FA4}" type="pres">
      <dgm:prSet presAssocID="{01341E76-82CF-444F-8348-0FD521929F97}" presName="Name64" presStyleLbl="parChTrans1D2" presStyleIdx="1" presStyleCnt="4"/>
      <dgm:spPr/>
      <dgm:t>
        <a:bodyPr/>
        <a:lstStyle/>
        <a:p>
          <a:endParaRPr lang="en-US"/>
        </a:p>
      </dgm:t>
    </dgm:pt>
    <dgm:pt modelId="{0A7C5574-F10D-4F8D-A656-471F71CCB667}" type="pres">
      <dgm:prSet presAssocID="{CD0EC2C2-1971-4799-8D2A-72D7298AE12E}" presName="hierRoot2" presStyleCnt="0">
        <dgm:presLayoutVars>
          <dgm:hierBranch val="init"/>
        </dgm:presLayoutVars>
      </dgm:prSet>
      <dgm:spPr/>
    </dgm:pt>
    <dgm:pt modelId="{9FF04CA9-D03A-4CD3-900A-7B30A255B902}" type="pres">
      <dgm:prSet presAssocID="{CD0EC2C2-1971-4799-8D2A-72D7298AE12E}" presName="rootComposite" presStyleCnt="0"/>
      <dgm:spPr/>
    </dgm:pt>
    <dgm:pt modelId="{A11F364A-6EEB-4E38-8A87-65200E1F5460}" type="pres">
      <dgm:prSet presAssocID="{CD0EC2C2-1971-4799-8D2A-72D7298AE12E}" presName="rootText" presStyleLbl="node2" presStyleIdx="1" presStyleCnt="2" custLinFactY="-7659" custLinFactNeighborX="-69206" custLinFactNeighborY="-100000">
        <dgm:presLayoutVars>
          <dgm:chPref val="3"/>
        </dgm:presLayoutVars>
      </dgm:prSet>
      <dgm:spPr/>
      <dgm:t>
        <a:bodyPr/>
        <a:lstStyle/>
        <a:p>
          <a:endParaRPr lang="en-US"/>
        </a:p>
      </dgm:t>
    </dgm:pt>
    <dgm:pt modelId="{B8017B32-E3D3-413F-9133-250FB2324C5F}" type="pres">
      <dgm:prSet presAssocID="{CD0EC2C2-1971-4799-8D2A-72D7298AE12E}" presName="rootConnector" presStyleLbl="node2" presStyleIdx="1" presStyleCnt="2"/>
      <dgm:spPr/>
      <dgm:t>
        <a:bodyPr/>
        <a:lstStyle/>
        <a:p>
          <a:endParaRPr lang="en-US"/>
        </a:p>
      </dgm:t>
    </dgm:pt>
    <dgm:pt modelId="{CCA38383-BDE7-4CFA-8479-7688AF4ECD3A}" type="pres">
      <dgm:prSet presAssocID="{CD0EC2C2-1971-4799-8D2A-72D7298AE12E}" presName="hierChild4" presStyleCnt="0"/>
      <dgm:spPr/>
    </dgm:pt>
    <dgm:pt modelId="{B4A5E6BF-49E6-47C5-8889-5D8A651438C4}" type="pres">
      <dgm:prSet presAssocID="{D407B020-D6C9-496F-BA13-77F52640EFD0}" presName="Name64" presStyleLbl="parChTrans1D3" presStyleIdx="2" presStyleCnt="5"/>
      <dgm:spPr/>
      <dgm:t>
        <a:bodyPr/>
        <a:lstStyle/>
        <a:p>
          <a:endParaRPr lang="en-US"/>
        </a:p>
      </dgm:t>
    </dgm:pt>
    <dgm:pt modelId="{8735E26F-4A3E-41E5-B37A-FDC5E025863C}" type="pres">
      <dgm:prSet presAssocID="{C8EF4C3C-BF59-46B9-9434-00BFFE682D5D}" presName="hierRoot2" presStyleCnt="0">
        <dgm:presLayoutVars>
          <dgm:hierBranch val="init"/>
        </dgm:presLayoutVars>
      </dgm:prSet>
      <dgm:spPr/>
    </dgm:pt>
    <dgm:pt modelId="{4B0A1B0B-B28E-4365-9D50-AD62572D26EA}" type="pres">
      <dgm:prSet presAssocID="{C8EF4C3C-BF59-46B9-9434-00BFFE682D5D}" presName="rootComposite" presStyleCnt="0"/>
      <dgm:spPr/>
    </dgm:pt>
    <dgm:pt modelId="{EA67D24A-155A-4094-8113-2AB545DF573A}" type="pres">
      <dgm:prSet presAssocID="{C8EF4C3C-BF59-46B9-9434-00BFFE682D5D}" presName="rootText" presStyleLbl="node3" presStyleIdx="2" presStyleCnt="5" custLinFactY="100000" custLinFactNeighborX="-60557" custLinFactNeighborY="174924">
        <dgm:presLayoutVars>
          <dgm:chPref val="3"/>
        </dgm:presLayoutVars>
      </dgm:prSet>
      <dgm:spPr/>
      <dgm:t>
        <a:bodyPr/>
        <a:lstStyle/>
        <a:p>
          <a:endParaRPr lang="en-US"/>
        </a:p>
      </dgm:t>
    </dgm:pt>
    <dgm:pt modelId="{C8ED9089-186B-4730-B64C-EFD70BD3B9C3}" type="pres">
      <dgm:prSet presAssocID="{C8EF4C3C-BF59-46B9-9434-00BFFE682D5D}" presName="rootConnector" presStyleLbl="node3" presStyleIdx="2" presStyleCnt="5"/>
      <dgm:spPr/>
      <dgm:t>
        <a:bodyPr/>
        <a:lstStyle/>
        <a:p>
          <a:endParaRPr lang="en-US"/>
        </a:p>
      </dgm:t>
    </dgm:pt>
    <dgm:pt modelId="{4C0DA477-54E9-415B-9E91-19363CAD198A}" type="pres">
      <dgm:prSet presAssocID="{C8EF4C3C-BF59-46B9-9434-00BFFE682D5D}" presName="hierChild4" presStyleCnt="0"/>
      <dgm:spPr/>
    </dgm:pt>
    <dgm:pt modelId="{7E85E518-7A18-49D7-9920-8269952955C1}" type="pres">
      <dgm:prSet presAssocID="{C8EF4C3C-BF59-46B9-9434-00BFFE682D5D}" presName="hierChild5" presStyleCnt="0"/>
      <dgm:spPr/>
    </dgm:pt>
    <dgm:pt modelId="{A5C52A45-77E5-4DAE-93DB-78CB9A7CAF72}" type="pres">
      <dgm:prSet presAssocID="{C5C8651B-3825-426C-8AF6-135E8438F423}" presName="Name64" presStyleLbl="parChTrans1D3" presStyleIdx="3" presStyleCnt="5"/>
      <dgm:spPr/>
      <dgm:t>
        <a:bodyPr/>
        <a:lstStyle/>
        <a:p>
          <a:endParaRPr lang="en-US"/>
        </a:p>
      </dgm:t>
    </dgm:pt>
    <dgm:pt modelId="{384D0E16-BD4F-40F0-95C3-795C670EBA4D}" type="pres">
      <dgm:prSet presAssocID="{055B5F80-086A-46E9-B20D-65655CBFF609}" presName="hierRoot2" presStyleCnt="0">
        <dgm:presLayoutVars>
          <dgm:hierBranch val="init"/>
        </dgm:presLayoutVars>
      </dgm:prSet>
      <dgm:spPr/>
    </dgm:pt>
    <dgm:pt modelId="{58C85327-9854-4D76-A3E7-86205B9C2D48}" type="pres">
      <dgm:prSet presAssocID="{055B5F80-086A-46E9-B20D-65655CBFF609}" presName="rootComposite" presStyleCnt="0"/>
      <dgm:spPr/>
    </dgm:pt>
    <dgm:pt modelId="{25EB7471-8DDC-425B-9135-C8940988E34E}" type="pres">
      <dgm:prSet presAssocID="{055B5F80-086A-46E9-B20D-65655CBFF609}" presName="rootText" presStyleLbl="node3" presStyleIdx="3" presStyleCnt="5" custLinFactNeighborX="-60557" custLinFactNeighborY="19889">
        <dgm:presLayoutVars>
          <dgm:chPref val="3"/>
        </dgm:presLayoutVars>
      </dgm:prSet>
      <dgm:spPr/>
      <dgm:t>
        <a:bodyPr/>
        <a:lstStyle/>
        <a:p>
          <a:endParaRPr lang="en-US"/>
        </a:p>
      </dgm:t>
    </dgm:pt>
    <dgm:pt modelId="{AEC99532-65D8-476F-9F0B-9CB5DAC74F8F}" type="pres">
      <dgm:prSet presAssocID="{055B5F80-086A-46E9-B20D-65655CBFF609}" presName="rootConnector" presStyleLbl="node3" presStyleIdx="3" presStyleCnt="5"/>
      <dgm:spPr/>
      <dgm:t>
        <a:bodyPr/>
        <a:lstStyle/>
        <a:p>
          <a:endParaRPr lang="en-US"/>
        </a:p>
      </dgm:t>
    </dgm:pt>
    <dgm:pt modelId="{DD904E60-EEDF-49E4-BE67-BC7B38EACEF3}" type="pres">
      <dgm:prSet presAssocID="{055B5F80-086A-46E9-B20D-65655CBFF609}" presName="hierChild4" presStyleCnt="0"/>
      <dgm:spPr/>
    </dgm:pt>
    <dgm:pt modelId="{C6C855F0-4363-4838-828B-07F663E6CEE9}" type="pres">
      <dgm:prSet presAssocID="{055B5F80-086A-46E9-B20D-65655CBFF609}" presName="hierChild5" presStyleCnt="0"/>
      <dgm:spPr/>
    </dgm:pt>
    <dgm:pt modelId="{15080938-2B02-4F3B-81E1-A0B89D6C65BC}" type="pres">
      <dgm:prSet presAssocID="{F016F8DD-6CBB-42F4-9696-DED42DDE99AB}" presName="Name64" presStyleLbl="parChTrans1D3" presStyleIdx="4" presStyleCnt="5"/>
      <dgm:spPr/>
      <dgm:t>
        <a:bodyPr/>
        <a:lstStyle/>
        <a:p>
          <a:endParaRPr lang="en-US"/>
        </a:p>
      </dgm:t>
    </dgm:pt>
    <dgm:pt modelId="{E99E91AF-1938-493F-8DD8-9031AF8052D6}" type="pres">
      <dgm:prSet presAssocID="{29390C8F-9211-44E6-82B1-FA544165D57F}" presName="hierRoot2" presStyleCnt="0">
        <dgm:presLayoutVars>
          <dgm:hierBranch val="init"/>
        </dgm:presLayoutVars>
      </dgm:prSet>
      <dgm:spPr/>
    </dgm:pt>
    <dgm:pt modelId="{170A3834-7D72-4DD9-B974-F983B0B650DE}" type="pres">
      <dgm:prSet presAssocID="{29390C8F-9211-44E6-82B1-FA544165D57F}" presName="rootComposite" presStyleCnt="0"/>
      <dgm:spPr/>
    </dgm:pt>
    <dgm:pt modelId="{821E490F-A176-412E-A513-34BB8215A644}" type="pres">
      <dgm:prSet presAssocID="{29390C8F-9211-44E6-82B1-FA544165D57F}" presName="rootText" presStyleLbl="node3" presStyleIdx="4" presStyleCnt="5" custLinFactY="7008" custLinFactNeighborX="-60557" custLinFactNeighborY="100000">
        <dgm:presLayoutVars>
          <dgm:chPref val="3"/>
        </dgm:presLayoutVars>
      </dgm:prSet>
      <dgm:spPr/>
      <dgm:t>
        <a:bodyPr/>
        <a:lstStyle/>
        <a:p>
          <a:endParaRPr lang="en-US"/>
        </a:p>
      </dgm:t>
    </dgm:pt>
    <dgm:pt modelId="{17FC762F-1334-4B9A-9E0D-5FA63AB2D17B}" type="pres">
      <dgm:prSet presAssocID="{29390C8F-9211-44E6-82B1-FA544165D57F}" presName="rootConnector" presStyleLbl="node3" presStyleIdx="4" presStyleCnt="5"/>
      <dgm:spPr/>
      <dgm:t>
        <a:bodyPr/>
        <a:lstStyle/>
        <a:p>
          <a:endParaRPr lang="en-US"/>
        </a:p>
      </dgm:t>
    </dgm:pt>
    <dgm:pt modelId="{E1609EBC-61BD-4DA3-9C96-8B88410AE08D}" type="pres">
      <dgm:prSet presAssocID="{29390C8F-9211-44E6-82B1-FA544165D57F}" presName="hierChild4" presStyleCnt="0"/>
      <dgm:spPr/>
    </dgm:pt>
    <dgm:pt modelId="{E6116D9E-D193-42C4-BE16-3D44CF340DB2}" type="pres">
      <dgm:prSet presAssocID="{29390C8F-9211-44E6-82B1-FA544165D57F}" presName="hierChild5" presStyleCnt="0"/>
      <dgm:spPr/>
    </dgm:pt>
    <dgm:pt modelId="{8C408B55-29D3-43D5-88FA-8F359C2B2D77}" type="pres">
      <dgm:prSet presAssocID="{CD0EC2C2-1971-4799-8D2A-72D7298AE12E}" presName="hierChild5" presStyleCnt="0"/>
      <dgm:spPr/>
    </dgm:pt>
    <dgm:pt modelId="{6E6941F1-490B-47A7-9601-3A8D9189E2FD}" type="pres">
      <dgm:prSet presAssocID="{EDB27C86-FCB1-425E-ABBE-8D3E783FB047}" presName="hierChild3" presStyleCnt="0"/>
      <dgm:spPr/>
    </dgm:pt>
    <dgm:pt modelId="{0BF0318F-50B1-4C95-AF2B-1DE69F0292BB}" type="pres">
      <dgm:prSet presAssocID="{B7625C5B-07EA-44E2-BCA2-3C69819FFAA3}" presName="Name115" presStyleLbl="parChTrans1D2" presStyleIdx="2" presStyleCnt="4"/>
      <dgm:spPr/>
      <dgm:t>
        <a:bodyPr/>
        <a:lstStyle/>
        <a:p>
          <a:endParaRPr lang="en-US"/>
        </a:p>
      </dgm:t>
    </dgm:pt>
    <dgm:pt modelId="{D4954080-9F6B-4438-8C59-BB2356FD2E60}" type="pres">
      <dgm:prSet presAssocID="{3E6790BD-7A2D-44AA-A2B3-A9D38BC2F065}" presName="hierRoot3" presStyleCnt="0">
        <dgm:presLayoutVars>
          <dgm:hierBranch val="init"/>
        </dgm:presLayoutVars>
      </dgm:prSet>
      <dgm:spPr/>
    </dgm:pt>
    <dgm:pt modelId="{2C3117F0-C853-4CDF-9DE5-14640A33F89F}" type="pres">
      <dgm:prSet presAssocID="{3E6790BD-7A2D-44AA-A2B3-A9D38BC2F065}" presName="rootComposite3" presStyleCnt="0"/>
      <dgm:spPr/>
    </dgm:pt>
    <dgm:pt modelId="{2714E362-8A44-4FB2-8239-6A3895184FD7}" type="pres">
      <dgm:prSet presAssocID="{3E6790BD-7A2D-44AA-A2B3-A9D38BC2F065}" presName="rootText3" presStyleLbl="asst1" presStyleIdx="0" presStyleCnt="2" custScaleX="161132" custScaleY="219265" custLinFactX="100000" custLinFactY="36388" custLinFactNeighborX="141539" custLinFactNeighborY="100000">
        <dgm:presLayoutVars>
          <dgm:chPref val="3"/>
        </dgm:presLayoutVars>
      </dgm:prSet>
      <dgm:spPr>
        <a:prstGeom prst="notchedRightArrow">
          <a:avLst/>
        </a:prstGeom>
      </dgm:spPr>
      <dgm:t>
        <a:bodyPr/>
        <a:lstStyle/>
        <a:p>
          <a:endParaRPr lang="en-US"/>
        </a:p>
      </dgm:t>
    </dgm:pt>
    <dgm:pt modelId="{28BF9111-3449-4F15-AE47-2FFDC6132D62}" type="pres">
      <dgm:prSet presAssocID="{3E6790BD-7A2D-44AA-A2B3-A9D38BC2F065}" presName="rootConnector3" presStyleLbl="asst1" presStyleIdx="0" presStyleCnt="2"/>
      <dgm:spPr/>
      <dgm:t>
        <a:bodyPr/>
        <a:lstStyle/>
        <a:p>
          <a:endParaRPr lang="en-US"/>
        </a:p>
      </dgm:t>
    </dgm:pt>
    <dgm:pt modelId="{C3A98AA8-9E0B-44CC-B0EA-04A050D5BB9E}" type="pres">
      <dgm:prSet presAssocID="{3E6790BD-7A2D-44AA-A2B3-A9D38BC2F065}" presName="hierChild6" presStyleCnt="0"/>
      <dgm:spPr/>
    </dgm:pt>
    <dgm:pt modelId="{8281C502-8A9C-49E4-A9B8-E0FA44AB1917}" type="pres">
      <dgm:prSet presAssocID="{3E6790BD-7A2D-44AA-A2B3-A9D38BC2F065}" presName="hierChild7" presStyleCnt="0"/>
      <dgm:spPr/>
    </dgm:pt>
    <dgm:pt modelId="{C36BF504-A2AA-4FB7-9C91-4C7D0CE2F196}" type="pres">
      <dgm:prSet presAssocID="{DC08FC7D-ABC8-456E-8C7C-26163386F745}" presName="Name115" presStyleLbl="parChTrans1D2" presStyleIdx="3" presStyleCnt="4"/>
      <dgm:spPr/>
      <dgm:t>
        <a:bodyPr/>
        <a:lstStyle/>
        <a:p>
          <a:endParaRPr lang="en-US"/>
        </a:p>
      </dgm:t>
    </dgm:pt>
    <dgm:pt modelId="{9DEB22E1-E143-4AAD-85DD-1FA193254416}" type="pres">
      <dgm:prSet presAssocID="{6E310DFB-3D5C-4581-ABE8-8AEEA1537E94}" presName="hierRoot3" presStyleCnt="0">
        <dgm:presLayoutVars>
          <dgm:hierBranch val="init"/>
        </dgm:presLayoutVars>
      </dgm:prSet>
      <dgm:spPr/>
    </dgm:pt>
    <dgm:pt modelId="{DC54BE4A-0AB6-4EC2-915C-DF9CBA0DB0A9}" type="pres">
      <dgm:prSet presAssocID="{6E310DFB-3D5C-4581-ABE8-8AEEA1537E94}" presName="rootComposite3" presStyleCnt="0"/>
      <dgm:spPr/>
    </dgm:pt>
    <dgm:pt modelId="{09A45DDC-0F4C-45F6-BFF5-1C3C6EE66C4D}" type="pres">
      <dgm:prSet presAssocID="{6E310DFB-3D5C-4581-ABE8-8AEEA1537E94}" presName="rootText3" presStyleLbl="asst1" presStyleIdx="1" presStyleCnt="2" custScaleX="83710" custScaleY="102411" custLinFactNeighborX="-19544" custLinFactNeighborY="14509">
        <dgm:presLayoutVars>
          <dgm:chPref val="3"/>
        </dgm:presLayoutVars>
      </dgm:prSet>
      <dgm:spPr>
        <a:prstGeom prst="bracePair">
          <a:avLst/>
        </a:prstGeom>
      </dgm:spPr>
      <dgm:t>
        <a:bodyPr/>
        <a:lstStyle/>
        <a:p>
          <a:endParaRPr lang="en-US"/>
        </a:p>
      </dgm:t>
    </dgm:pt>
    <dgm:pt modelId="{CC415BE2-857D-4F15-837A-3BA455C838AF}" type="pres">
      <dgm:prSet presAssocID="{6E310DFB-3D5C-4581-ABE8-8AEEA1537E94}" presName="rootConnector3" presStyleLbl="asst1" presStyleIdx="1" presStyleCnt="2"/>
      <dgm:spPr/>
      <dgm:t>
        <a:bodyPr/>
        <a:lstStyle/>
        <a:p>
          <a:endParaRPr lang="en-US"/>
        </a:p>
      </dgm:t>
    </dgm:pt>
    <dgm:pt modelId="{179AD9F3-A042-4AEB-B6D8-F5924A51E485}" type="pres">
      <dgm:prSet presAssocID="{6E310DFB-3D5C-4581-ABE8-8AEEA1537E94}" presName="hierChild6" presStyleCnt="0"/>
      <dgm:spPr/>
    </dgm:pt>
    <dgm:pt modelId="{3EC80DBA-E6D6-47C0-B11A-1B6ABAC11BE6}" type="pres">
      <dgm:prSet presAssocID="{6E310DFB-3D5C-4581-ABE8-8AEEA1537E94}" presName="hierChild7" presStyleCnt="0"/>
      <dgm:spPr/>
    </dgm:pt>
    <dgm:pt modelId="{D1D1CBB2-0AF0-4501-AC9F-1ACCA38C05F3}" type="pres">
      <dgm:prSet presAssocID="{CD47AFE4-1748-40C6-ACAF-3482763F9526}" presName="hierRoot1" presStyleCnt="0">
        <dgm:presLayoutVars>
          <dgm:hierBranch val="init"/>
        </dgm:presLayoutVars>
      </dgm:prSet>
      <dgm:spPr/>
    </dgm:pt>
    <dgm:pt modelId="{9BBFFFC3-008E-446F-B956-F621418AB3EE}" type="pres">
      <dgm:prSet presAssocID="{CD47AFE4-1748-40C6-ACAF-3482763F9526}" presName="rootComposite1" presStyleCnt="0"/>
      <dgm:spPr/>
    </dgm:pt>
    <dgm:pt modelId="{B420B9FF-A2C1-4574-84C8-994502C650CC}" type="pres">
      <dgm:prSet presAssocID="{CD47AFE4-1748-40C6-ACAF-3482763F9526}" presName="rootText1" presStyleLbl="node0" presStyleIdx="1" presStyleCnt="4" custScaleX="122398" custScaleY="155609" custLinFactY="-200000" custLinFactNeighborX="542" custLinFactNeighborY="-266277">
        <dgm:presLayoutVars>
          <dgm:chPref val="3"/>
        </dgm:presLayoutVars>
      </dgm:prSet>
      <dgm:spPr/>
      <dgm:t>
        <a:bodyPr/>
        <a:lstStyle/>
        <a:p>
          <a:endParaRPr lang="en-US"/>
        </a:p>
      </dgm:t>
    </dgm:pt>
    <dgm:pt modelId="{B0A57063-99CC-4CA8-AAD2-0533BBF7FB42}" type="pres">
      <dgm:prSet presAssocID="{CD47AFE4-1748-40C6-ACAF-3482763F9526}" presName="rootConnector1" presStyleLbl="node1" presStyleIdx="0" presStyleCnt="0"/>
      <dgm:spPr/>
      <dgm:t>
        <a:bodyPr/>
        <a:lstStyle/>
        <a:p>
          <a:endParaRPr lang="en-US"/>
        </a:p>
      </dgm:t>
    </dgm:pt>
    <dgm:pt modelId="{968CAE52-B8C4-4548-9B9C-699679CAE217}" type="pres">
      <dgm:prSet presAssocID="{CD47AFE4-1748-40C6-ACAF-3482763F9526}" presName="hierChild2" presStyleCnt="0"/>
      <dgm:spPr/>
    </dgm:pt>
    <dgm:pt modelId="{0224A44E-ED2F-43BC-86CC-44860A4FF48C}" type="pres">
      <dgm:prSet presAssocID="{CD47AFE4-1748-40C6-ACAF-3482763F9526}" presName="hierChild3" presStyleCnt="0"/>
      <dgm:spPr/>
    </dgm:pt>
    <dgm:pt modelId="{EF57518B-04C4-410C-9738-96636AEA39A1}" type="pres">
      <dgm:prSet presAssocID="{1AE804B7-0100-47A7-978E-A1F9CD98B5A8}" presName="hierRoot1" presStyleCnt="0">
        <dgm:presLayoutVars>
          <dgm:hierBranch val="init"/>
        </dgm:presLayoutVars>
      </dgm:prSet>
      <dgm:spPr/>
    </dgm:pt>
    <dgm:pt modelId="{CB76556E-CDC4-4FD4-8E2B-07625B38FDC8}" type="pres">
      <dgm:prSet presAssocID="{1AE804B7-0100-47A7-978E-A1F9CD98B5A8}" presName="rootComposite1" presStyleCnt="0"/>
      <dgm:spPr/>
    </dgm:pt>
    <dgm:pt modelId="{AADBB3BE-98DE-4035-9D39-02E54D876227}" type="pres">
      <dgm:prSet presAssocID="{1AE804B7-0100-47A7-978E-A1F9CD98B5A8}" presName="rootText1" presStyleLbl="node0" presStyleIdx="2" presStyleCnt="4" custScaleX="85620" custScaleY="93935" custLinFactX="8601" custLinFactY="-200000" custLinFactNeighborX="100000" custLinFactNeighborY="-276477">
        <dgm:presLayoutVars>
          <dgm:chPref val="3"/>
        </dgm:presLayoutVars>
      </dgm:prSet>
      <dgm:spPr>
        <a:prstGeom prst="bracePair">
          <a:avLst/>
        </a:prstGeom>
      </dgm:spPr>
      <dgm:t>
        <a:bodyPr/>
        <a:lstStyle/>
        <a:p>
          <a:endParaRPr lang="en-US"/>
        </a:p>
      </dgm:t>
    </dgm:pt>
    <dgm:pt modelId="{73AD79C1-DD2F-40B4-A1E9-3B36B182563D}" type="pres">
      <dgm:prSet presAssocID="{1AE804B7-0100-47A7-978E-A1F9CD98B5A8}" presName="rootConnector1" presStyleLbl="asst0" presStyleIdx="0" presStyleCnt="0"/>
      <dgm:spPr/>
      <dgm:t>
        <a:bodyPr/>
        <a:lstStyle/>
        <a:p>
          <a:endParaRPr lang="en-US"/>
        </a:p>
      </dgm:t>
    </dgm:pt>
    <dgm:pt modelId="{5351AC46-5FE3-420D-860F-A0EA7952E3C3}" type="pres">
      <dgm:prSet presAssocID="{1AE804B7-0100-47A7-978E-A1F9CD98B5A8}" presName="hierChild2" presStyleCnt="0"/>
      <dgm:spPr/>
    </dgm:pt>
    <dgm:pt modelId="{F7857D77-94FF-456E-8A05-F5D15AB7FBC1}" type="pres">
      <dgm:prSet presAssocID="{1AE804B7-0100-47A7-978E-A1F9CD98B5A8}" presName="hierChild3" presStyleCnt="0"/>
      <dgm:spPr/>
    </dgm:pt>
    <dgm:pt modelId="{77483517-D918-4525-94F3-A4B9E920C010}" type="pres">
      <dgm:prSet presAssocID="{D843D23E-B853-45EA-893D-21E2CC42D566}" presName="hierRoot1" presStyleCnt="0">
        <dgm:presLayoutVars>
          <dgm:hierBranch val="init"/>
        </dgm:presLayoutVars>
      </dgm:prSet>
      <dgm:spPr/>
    </dgm:pt>
    <dgm:pt modelId="{89C42B35-20FF-49CE-B76C-9196A6DEB97F}" type="pres">
      <dgm:prSet presAssocID="{D843D23E-B853-45EA-893D-21E2CC42D566}" presName="rootComposite1" presStyleCnt="0"/>
      <dgm:spPr/>
    </dgm:pt>
    <dgm:pt modelId="{EE9564C9-9B11-485F-860D-B9C8A92B705B}" type="pres">
      <dgm:prSet presAssocID="{D843D23E-B853-45EA-893D-21E2CC42D566}" presName="rootText1" presStyleLbl="node0" presStyleIdx="3" presStyleCnt="4" custScaleX="136869" custScaleY="151792" custLinFactY="-100000" custLinFactNeighborX="12766" custLinFactNeighborY="-102392">
        <dgm:presLayoutVars>
          <dgm:chPref val="3"/>
        </dgm:presLayoutVars>
      </dgm:prSet>
      <dgm:spPr/>
      <dgm:t>
        <a:bodyPr/>
        <a:lstStyle/>
        <a:p>
          <a:endParaRPr lang="en-US"/>
        </a:p>
      </dgm:t>
    </dgm:pt>
    <dgm:pt modelId="{B881DA1E-5F98-4591-97B0-544D084781B6}" type="pres">
      <dgm:prSet presAssocID="{D843D23E-B853-45EA-893D-21E2CC42D566}" presName="rootConnector1" presStyleLbl="node1" presStyleIdx="0" presStyleCnt="0"/>
      <dgm:spPr/>
      <dgm:t>
        <a:bodyPr/>
        <a:lstStyle/>
        <a:p>
          <a:endParaRPr lang="en-US"/>
        </a:p>
      </dgm:t>
    </dgm:pt>
    <dgm:pt modelId="{AAEF2BF4-D97D-4393-AB12-6CE9457796D9}" type="pres">
      <dgm:prSet presAssocID="{D843D23E-B853-45EA-893D-21E2CC42D566}" presName="hierChild2" presStyleCnt="0"/>
      <dgm:spPr/>
    </dgm:pt>
    <dgm:pt modelId="{55C1664F-91B5-4408-9241-B411D3347C39}" type="pres">
      <dgm:prSet presAssocID="{D843D23E-B853-45EA-893D-21E2CC42D566}" presName="hierChild3" presStyleCnt="0"/>
      <dgm:spPr/>
    </dgm:pt>
  </dgm:ptLst>
  <dgm:cxnLst>
    <dgm:cxn modelId="{70DCF91C-1770-47A9-94C3-4992512A6700}" srcId="{1DAE7261-0804-4E91-A4A3-1D685E25E0AA}" destId="{CD47AFE4-1748-40C6-ACAF-3482763F9526}" srcOrd="1" destOrd="0" parTransId="{0454A3E2-8F32-4C46-82D2-4AEC910DF5BE}" sibTransId="{F539BF59-DF8E-4D19-8D93-1BEF4B74EFCB}"/>
    <dgm:cxn modelId="{314BB2A7-1F92-4241-A516-F74092643A31}" type="presOf" srcId="{1CC07387-4AE5-4E2C-B0D5-E98527B64006}" destId="{4DBA23B0-D1C1-4874-A52A-9F50D6BDC749}" srcOrd="1" destOrd="0" presId="urn:microsoft.com/office/officeart/2009/3/layout/HorizontalOrganizationChart"/>
    <dgm:cxn modelId="{69BB10D5-C56E-4F09-A026-61F283528DCF}" type="presOf" srcId="{D843D23E-B853-45EA-893D-21E2CC42D566}" destId="{B881DA1E-5F98-4591-97B0-544D084781B6}" srcOrd="1" destOrd="0" presId="urn:microsoft.com/office/officeart/2009/3/layout/HorizontalOrganizationChart"/>
    <dgm:cxn modelId="{BB767935-B671-43C0-89AD-7CA8EE28049F}" type="presOf" srcId="{C5C8651B-3825-426C-8AF6-135E8438F423}" destId="{A5C52A45-77E5-4DAE-93DB-78CB9A7CAF72}" srcOrd="0" destOrd="0" presId="urn:microsoft.com/office/officeart/2009/3/layout/HorizontalOrganizationChart"/>
    <dgm:cxn modelId="{7FD0C446-FBF7-43FC-80E2-CCC38197B502}" type="presOf" srcId="{CD0EC2C2-1971-4799-8D2A-72D7298AE12E}" destId="{A11F364A-6EEB-4E38-8A87-65200E1F5460}" srcOrd="0" destOrd="0" presId="urn:microsoft.com/office/officeart/2009/3/layout/HorizontalOrganizationChart"/>
    <dgm:cxn modelId="{A7670E78-1CD7-4B03-81FD-27241DC0F036}" type="presOf" srcId="{055B5F80-086A-46E9-B20D-65655CBFF609}" destId="{25EB7471-8DDC-425B-9135-C8940988E34E}" srcOrd="0" destOrd="0" presId="urn:microsoft.com/office/officeart/2009/3/layout/HorizontalOrganizationChart"/>
    <dgm:cxn modelId="{B90D47C8-0379-4FE5-85E3-78AB42966C38}" type="presOf" srcId="{CD0EC2C2-1971-4799-8D2A-72D7298AE12E}" destId="{B8017B32-E3D3-413F-9133-250FB2324C5F}" srcOrd="1" destOrd="0" presId="urn:microsoft.com/office/officeart/2009/3/layout/HorizontalOrganizationChart"/>
    <dgm:cxn modelId="{E157872A-A329-4DBF-AF8C-8359CAB137F4}" type="presOf" srcId="{1AE804B7-0100-47A7-978E-A1F9CD98B5A8}" destId="{AADBB3BE-98DE-4035-9D39-02E54D876227}" srcOrd="0" destOrd="0" presId="urn:microsoft.com/office/officeart/2009/3/layout/HorizontalOrganizationChart"/>
    <dgm:cxn modelId="{AF7E34A1-BF5F-4F7E-A136-F0B60FA3D79F}" type="presOf" srcId="{C8EF4C3C-BF59-46B9-9434-00BFFE682D5D}" destId="{EA67D24A-155A-4094-8113-2AB545DF573A}" srcOrd="0" destOrd="0" presId="urn:microsoft.com/office/officeart/2009/3/layout/HorizontalOrganizationChart"/>
    <dgm:cxn modelId="{DA56742C-2857-4148-8BFA-6EFFF67E2E6F}" srcId="{1DAE7261-0804-4E91-A4A3-1D685E25E0AA}" destId="{1AE804B7-0100-47A7-978E-A1F9CD98B5A8}" srcOrd="2" destOrd="0" parTransId="{E6F35419-D28B-4E48-A241-286011882CD5}" sibTransId="{887BCFBC-0ADB-42A2-90E4-350F32710734}"/>
    <dgm:cxn modelId="{FB2D3315-3867-439B-B913-F1858F841B65}" type="presOf" srcId="{1AE804B7-0100-47A7-978E-A1F9CD98B5A8}" destId="{73AD79C1-DD2F-40B4-A1E9-3B36B182563D}" srcOrd="1" destOrd="0" presId="urn:microsoft.com/office/officeart/2009/3/layout/HorizontalOrganizationChart"/>
    <dgm:cxn modelId="{F6659E9F-546B-4873-906F-238562D485EB}" type="presOf" srcId="{BAF35C07-D239-4F3A-886C-DAF9C0A683BB}" destId="{2C22E5AF-29EA-45C1-8F2C-A5DF8A168BAC}" srcOrd="0" destOrd="0" presId="urn:microsoft.com/office/officeart/2009/3/layout/HorizontalOrganizationChart"/>
    <dgm:cxn modelId="{82DEBBF4-E6E7-4232-96CE-98E3E134F050}" srcId="{EDB27C86-FCB1-425E-ABBE-8D3E783FB047}" destId="{1CC07387-4AE5-4E2C-B0D5-E98527B64006}" srcOrd="0" destOrd="0" parTransId="{83372247-7009-4CA2-B6C2-C87F27EC70A5}" sibTransId="{EDE222FD-19D5-4CBF-93EA-AFC717FEB537}"/>
    <dgm:cxn modelId="{110C0059-54C8-4119-893E-1BD5CC0A3486}" type="presOf" srcId="{EDB27C86-FCB1-425E-ABBE-8D3E783FB047}" destId="{4799CFFC-0983-4BB6-9E41-15A569F24E03}" srcOrd="1" destOrd="0" presId="urn:microsoft.com/office/officeart/2009/3/layout/HorizontalOrganizationChart"/>
    <dgm:cxn modelId="{B8551DB9-8D4F-4FBB-8CEE-1F232CE6F881}" type="presOf" srcId="{F680B9D7-496A-429E-AAAA-456BAD98C6EF}" destId="{1AE37738-4781-4F01-AF7A-0B43307F27FD}" srcOrd="0" destOrd="0" presId="urn:microsoft.com/office/officeart/2009/3/layout/HorizontalOrganizationChart"/>
    <dgm:cxn modelId="{BB1BEDB4-8279-48A5-9E06-C2030B80B68A}" type="presOf" srcId="{3E6790BD-7A2D-44AA-A2B3-A9D38BC2F065}" destId="{28BF9111-3449-4F15-AE47-2FFDC6132D62}" srcOrd="1" destOrd="0" presId="urn:microsoft.com/office/officeart/2009/3/layout/HorizontalOrganizationChart"/>
    <dgm:cxn modelId="{D9975551-11A5-4D74-9FCC-0B9A3CAF8999}" srcId="{1CC07387-4AE5-4E2C-B0D5-E98527B64006}" destId="{BAF35C07-D239-4F3A-886C-DAF9C0A683BB}" srcOrd="0" destOrd="0" parTransId="{39353513-D1BA-4B73-BFF5-B1E54E2C98B5}" sibTransId="{C5667285-503A-42FA-83AE-51FC750F9E14}"/>
    <dgm:cxn modelId="{74983BA3-4FA8-4173-84B9-0EF724A29135}" type="presOf" srcId="{D407B020-D6C9-496F-BA13-77F52640EFD0}" destId="{B4A5E6BF-49E6-47C5-8889-5D8A651438C4}" srcOrd="0" destOrd="0" presId="urn:microsoft.com/office/officeart/2009/3/layout/HorizontalOrganizationChart"/>
    <dgm:cxn modelId="{49B22C93-D148-4549-BF4F-209496780291}" srcId="{1DAE7261-0804-4E91-A4A3-1D685E25E0AA}" destId="{EDB27C86-FCB1-425E-ABBE-8D3E783FB047}" srcOrd="0" destOrd="0" parTransId="{279D98CD-DCB3-472C-BFDF-5679D84E1F1E}" sibTransId="{788E229E-8AC8-483F-B66D-8B274D587CC3}"/>
    <dgm:cxn modelId="{3207F4B5-1315-4D3A-843D-D9C7A2C7C402}" type="presOf" srcId="{01341E76-82CF-444F-8348-0FD521929F97}" destId="{13E6A5AC-4E09-4335-A3F7-4669EA1C2FA4}" srcOrd="0" destOrd="0" presId="urn:microsoft.com/office/officeart/2009/3/layout/HorizontalOrganizationChart"/>
    <dgm:cxn modelId="{EDCA39F4-BFE9-42E8-9942-E2646640900E}" srcId="{CD0EC2C2-1971-4799-8D2A-72D7298AE12E}" destId="{055B5F80-086A-46E9-B20D-65655CBFF609}" srcOrd="1" destOrd="0" parTransId="{C5C8651B-3825-426C-8AF6-135E8438F423}" sibTransId="{B5F5104F-CA5B-4692-9487-FEEC8BB0C722}"/>
    <dgm:cxn modelId="{FE1FACC5-CC89-46E5-9F5B-AF68E47A18FA}" type="presOf" srcId="{3E6790BD-7A2D-44AA-A2B3-A9D38BC2F065}" destId="{2714E362-8A44-4FB2-8239-6A3895184FD7}" srcOrd="0" destOrd="0" presId="urn:microsoft.com/office/officeart/2009/3/layout/HorizontalOrganizationChart"/>
    <dgm:cxn modelId="{6903CA05-1125-4A4A-B43B-5CDC82870AAA}" type="presOf" srcId="{29390C8F-9211-44E6-82B1-FA544165D57F}" destId="{821E490F-A176-412E-A513-34BB8215A644}" srcOrd="0" destOrd="0" presId="urn:microsoft.com/office/officeart/2009/3/layout/HorizontalOrganizationChart"/>
    <dgm:cxn modelId="{7B7812D5-A960-486C-BE87-4782778BC654}" type="presOf" srcId="{6E310DFB-3D5C-4581-ABE8-8AEEA1537E94}" destId="{09A45DDC-0F4C-45F6-BFF5-1C3C6EE66C4D}" srcOrd="0" destOrd="0" presId="urn:microsoft.com/office/officeart/2009/3/layout/HorizontalOrganizationChart"/>
    <dgm:cxn modelId="{1C78F30C-86C3-49A5-AD09-185D74D1E456}" srcId="{1CC07387-4AE5-4E2C-B0D5-E98527B64006}" destId="{F680B9D7-496A-429E-AAAA-456BAD98C6EF}" srcOrd="1" destOrd="0" parTransId="{FC0C4A09-80BB-4716-88AC-E8591D208CD3}" sibTransId="{868197A4-B961-4046-A1E3-5912ABE49466}"/>
    <dgm:cxn modelId="{EE34037B-31E1-40BA-AC35-7A38E1C2E9EC}" type="presOf" srcId="{055B5F80-086A-46E9-B20D-65655CBFF609}" destId="{AEC99532-65D8-476F-9F0B-9CB5DAC74F8F}" srcOrd="1" destOrd="0" presId="urn:microsoft.com/office/officeart/2009/3/layout/HorizontalOrganizationChart"/>
    <dgm:cxn modelId="{C4B85674-3725-4303-BB7E-7A847787B460}" type="presOf" srcId="{BAF35C07-D239-4F3A-886C-DAF9C0A683BB}" destId="{8C341B92-B6C7-4A13-9C12-FA61A73733EF}" srcOrd="1" destOrd="0" presId="urn:microsoft.com/office/officeart/2009/3/layout/HorizontalOrganizationChart"/>
    <dgm:cxn modelId="{747378CB-B8C6-4337-AAEF-0AA19EAC93D9}" type="presOf" srcId="{F680B9D7-496A-429E-AAAA-456BAD98C6EF}" destId="{7CF48295-D9AA-4F00-972E-2EE730A0293D}" srcOrd="1" destOrd="0" presId="urn:microsoft.com/office/officeart/2009/3/layout/HorizontalOrganizationChart"/>
    <dgm:cxn modelId="{53209778-585C-4ED7-9C10-91E9652EFBBC}" type="presOf" srcId="{1DAE7261-0804-4E91-A4A3-1D685E25E0AA}" destId="{78B9FFAA-D7EC-41F1-912B-768F413648A0}" srcOrd="0" destOrd="0" presId="urn:microsoft.com/office/officeart/2009/3/layout/HorizontalOrganizationChart"/>
    <dgm:cxn modelId="{04A81E02-7ACF-4265-92A7-734569BA8F19}" type="presOf" srcId="{C8EF4C3C-BF59-46B9-9434-00BFFE682D5D}" destId="{C8ED9089-186B-4730-B64C-EFD70BD3B9C3}" srcOrd="1" destOrd="0" presId="urn:microsoft.com/office/officeart/2009/3/layout/HorizontalOrganizationChart"/>
    <dgm:cxn modelId="{761490B1-F337-427A-A6AD-646F734B0B94}" type="presOf" srcId="{29390C8F-9211-44E6-82B1-FA544165D57F}" destId="{17FC762F-1334-4B9A-9E0D-5FA63AB2D17B}" srcOrd="1" destOrd="0" presId="urn:microsoft.com/office/officeart/2009/3/layout/HorizontalOrganizationChart"/>
    <dgm:cxn modelId="{6F4E9DA9-5872-438A-87D8-2FE6FAFCB329}" srcId="{1DAE7261-0804-4E91-A4A3-1D685E25E0AA}" destId="{D843D23E-B853-45EA-893D-21E2CC42D566}" srcOrd="3" destOrd="0" parTransId="{14A46629-E6E6-49E9-BC55-7CEFD023DBD4}" sibTransId="{FAC25645-FC89-4A01-AFE3-0A4C437714C0}"/>
    <dgm:cxn modelId="{959CAD11-2B7F-407F-B3BC-AE61A1076CD5}" type="presOf" srcId="{6E310DFB-3D5C-4581-ABE8-8AEEA1537E94}" destId="{CC415BE2-857D-4F15-837A-3BA455C838AF}" srcOrd="1" destOrd="0" presId="urn:microsoft.com/office/officeart/2009/3/layout/HorizontalOrganizationChart"/>
    <dgm:cxn modelId="{C1FFC58C-AB73-4684-A3A5-DCED4BE1E2C8}" type="presOf" srcId="{F016F8DD-6CBB-42F4-9696-DED42DDE99AB}" destId="{15080938-2B02-4F3B-81E1-A0B89D6C65BC}" srcOrd="0" destOrd="0" presId="urn:microsoft.com/office/officeart/2009/3/layout/HorizontalOrganizationChart"/>
    <dgm:cxn modelId="{B9A4A2F2-9882-4D5E-ABA2-36D7B8E3E16D}" type="presOf" srcId="{B7625C5B-07EA-44E2-BCA2-3C69819FFAA3}" destId="{0BF0318F-50B1-4C95-AF2B-1DE69F0292BB}" srcOrd="0" destOrd="0" presId="urn:microsoft.com/office/officeart/2009/3/layout/HorizontalOrganizationChart"/>
    <dgm:cxn modelId="{90CF390A-F382-4B8E-AFCA-0F9B160DFBDD}" type="presOf" srcId="{CD47AFE4-1748-40C6-ACAF-3482763F9526}" destId="{B420B9FF-A2C1-4574-84C8-994502C650CC}" srcOrd="0" destOrd="0" presId="urn:microsoft.com/office/officeart/2009/3/layout/HorizontalOrganizationChart"/>
    <dgm:cxn modelId="{3DCA43F4-17E3-41A5-8D1A-222F1ADD1368}" type="presOf" srcId="{83372247-7009-4CA2-B6C2-C87F27EC70A5}" destId="{3C07385F-3EDD-462A-8BE2-10F4780BBFCF}" srcOrd="0" destOrd="0" presId="urn:microsoft.com/office/officeart/2009/3/layout/HorizontalOrganizationChart"/>
    <dgm:cxn modelId="{30B77358-D032-40DD-9F3D-96899B3F12DE}" srcId="{CD0EC2C2-1971-4799-8D2A-72D7298AE12E}" destId="{C8EF4C3C-BF59-46B9-9434-00BFFE682D5D}" srcOrd="0" destOrd="0" parTransId="{D407B020-D6C9-496F-BA13-77F52640EFD0}" sibTransId="{299D84E3-CF0A-4F5F-A29C-389C01111911}"/>
    <dgm:cxn modelId="{83633F41-9507-4EAB-B767-D533DEFC14C4}" type="presOf" srcId="{D843D23E-B853-45EA-893D-21E2CC42D566}" destId="{EE9564C9-9B11-485F-860D-B9C8A92B705B}" srcOrd="0" destOrd="0" presId="urn:microsoft.com/office/officeart/2009/3/layout/HorizontalOrganizationChart"/>
    <dgm:cxn modelId="{A7938A5D-B1E5-49EF-A39C-87BB76CCEDBB}" srcId="{EDB27C86-FCB1-425E-ABBE-8D3E783FB047}" destId="{CD0EC2C2-1971-4799-8D2A-72D7298AE12E}" srcOrd="1" destOrd="0" parTransId="{01341E76-82CF-444F-8348-0FD521929F97}" sibTransId="{59ED0398-10A1-45F4-AA40-DAB94F4ED4D7}"/>
    <dgm:cxn modelId="{DEDA0BE2-7B5B-4187-8411-0AA5654DC4AE}" type="presOf" srcId="{FC0C4A09-80BB-4716-88AC-E8591D208CD3}" destId="{E645A73C-2785-4C77-9887-0E2B2682E536}" srcOrd="0" destOrd="0" presId="urn:microsoft.com/office/officeart/2009/3/layout/HorizontalOrganizationChart"/>
    <dgm:cxn modelId="{0FB2EC46-1ACE-4211-B907-CD9A270F2FB5}" srcId="{EDB27C86-FCB1-425E-ABBE-8D3E783FB047}" destId="{3E6790BD-7A2D-44AA-A2B3-A9D38BC2F065}" srcOrd="2" destOrd="0" parTransId="{B7625C5B-07EA-44E2-BCA2-3C69819FFAA3}" sibTransId="{28D5D382-9278-42F4-87C6-CE8F7BDE06F6}"/>
    <dgm:cxn modelId="{BE43B614-F18D-4552-AE9D-BE1AC1F2A647}" type="presOf" srcId="{DC08FC7D-ABC8-456E-8C7C-26163386F745}" destId="{C36BF504-A2AA-4FB7-9C91-4C7D0CE2F196}" srcOrd="0" destOrd="0" presId="urn:microsoft.com/office/officeart/2009/3/layout/HorizontalOrganizationChart"/>
    <dgm:cxn modelId="{0187386C-080C-4031-BF67-C911F1F5D557}" srcId="{CD0EC2C2-1971-4799-8D2A-72D7298AE12E}" destId="{29390C8F-9211-44E6-82B1-FA544165D57F}" srcOrd="2" destOrd="0" parTransId="{F016F8DD-6CBB-42F4-9696-DED42DDE99AB}" sibTransId="{53F705FD-D18F-47A5-A6A6-C95796CE7397}"/>
    <dgm:cxn modelId="{B8FB1CB2-97AF-4665-9CB2-A7F571A3C5F2}" type="presOf" srcId="{CD47AFE4-1748-40C6-ACAF-3482763F9526}" destId="{B0A57063-99CC-4CA8-AAD2-0533BBF7FB42}" srcOrd="1" destOrd="0" presId="urn:microsoft.com/office/officeart/2009/3/layout/HorizontalOrganizationChart"/>
    <dgm:cxn modelId="{35147A09-6C3B-4DB6-9554-B211751BEEB3}" type="presOf" srcId="{EDB27C86-FCB1-425E-ABBE-8D3E783FB047}" destId="{657A5DD1-EAD6-485C-8CCF-E44F0E51129B}" srcOrd="0" destOrd="0" presId="urn:microsoft.com/office/officeart/2009/3/layout/HorizontalOrganizationChart"/>
    <dgm:cxn modelId="{57FFBD0C-3C63-4225-BE52-5475460743B6}" type="presOf" srcId="{1CC07387-4AE5-4E2C-B0D5-E98527B64006}" destId="{20259122-CD9F-4343-806C-3487CFB4160F}" srcOrd="0" destOrd="0" presId="urn:microsoft.com/office/officeart/2009/3/layout/HorizontalOrganizationChart"/>
    <dgm:cxn modelId="{88D44046-A4DF-46E3-B8B9-95253FC961D3}" srcId="{EDB27C86-FCB1-425E-ABBE-8D3E783FB047}" destId="{6E310DFB-3D5C-4581-ABE8-8AEEA1537E94}" srcOrd="3" destOrd="0" parTransId="{DC08FC7D-ABC8-456E-8C7C-26163386F745}" sibTransId="{960CF91A-8024-4D36-A3AE-8C8AB78C713F}"/>
    <dgm:cxn modelId="{A2998A64-E1D8-4472-A3C4-6D693E087E28}" type="presOf" srcId="{39353513-D1BA-4B73-BFF5-B1E54E2C98B5}" destId="{3C51A895-C6E7-4845-843B-E4A4BDF31A48}" srcOrd="0" destOrd="0" presId="urn:microsoft.com/office/officeart/2009/3/layout/HorizontalOrganizationChart"/>
    <dgm:cxn modelId="{D9C3224F-4954-48A4-BDF0-60C3A785E827}" type="presParOf" srcId="{78B9FFAA-D7EC-41F1-912B-768F413648A0}" destId="{05E55048-995F-4D0B-A2B9-030F1EA9ECE8}" srcOrd="0" destOrd="0" presId="urn:microsoft.com/office/officeart/2009/3/layout/HorizontalOrganizationChart"/>
    <dgm:cxn modelId="{1D6AEB5F-FA71-4166-885B-32F129E32D5C}" type="presParOf" srcId="{05E55048-995F-4D0B-A2B9-030F1EA9ECE8}" destId="{8B9F17A0-EF28-4AB2-A9A3-25C3981B63E3}" srcOrd="0" destOrd="0" presId="urn:microsoft.com/office/officeart/2009/3/layout/HorizontalOrganizationChart"/>
    <dgm:cxn modelId="{0D95CE3C-E5F1-438B-A84C-66B325E80490}" type="presParOf" srcId="{8B9F17A0-EF28-4AB2-A9A3-25C3981B63E3}" destId="{657A5DD1-EAD6-485C-8CCF-E44F0E51129B}" srcOrd="0" destOrd="0" presId="urn:microsoft.com/office/officeart/2009/3/layout/HorizontalOrganizationChart"/>
    <dgm:cxn modelId="{14E105C2-0E2F-4FF0-A12C-AEBBA5156489}" type="presParOf" srcId="{8B9F17A0-EF28-4AB2-A9A3-25C3981B63E3}" destId="{4799CFFC-0983-4BB6-9E41-15A569F24E03}" srcOrd="1" destOrd="0" presId="urn:microsoft.com/office/officeart/2009/3/layout/HorizontalOrganizationChart"/>
    <dgm:cxn modelId="{D4CE9758-F145-4588-8DD9-86344011BD09}" type="presParOf" srcId="{05E55048-995F-4D0B-A2B9-030F1EA9ECE8}" destId="{48EF8F10-2CA6-41FA-9A10-F38993E1F3D4}" srcOrd="1" destOrd="0" presId="urn:microsoft.com/office/officeart/2009/3/layout/HorizontalOrganizationChart"/>
    <dgm:cxn modelId="{914EC89A-228B-4415-8F47-4DBC2A395D76}" type="presParOf" srcId="{48EF8F10-2CA6-41FA-9A10-F38993E1F3D4}" destId="{3C07385F-3EDD-462A-8BE2-10F4780BBFCF}" srcOrd="0" destOrd="0" presId="urn:microsoft.com/office/officeart/2009/3/layout/HorizontalOrganizationChart"/>
    <dgm:cxn modelId="{8B9B0605-F484-4845-A67A-0D71B76DE978}" type="presParOf" srcId="{48EF8F10-2CA6-41FA-9A10-F38993E1F3D4}" destId="{1511E62B-AD28-4B53-8364-F8B7E8E67673}" srcOrd="1" destOrd="0" presId="urn:microsoft.com/office/officeart/2009/3/layout/HorizontalOrganizationChart"/>
    <dgm:cxn modelId="{CB1254B9-3577-4BA1-A6A2-B9D4279444AF}" type="presParOf" srcId="{1511E62B-AD28-4B53-8364-F8B7E8E67673}" destId="{44F9076A-AB49-4393-A88D-3900121EAE59}" srcOrd="0" destOrd="0" presId="urn:microsoft.com/office/officeart/2009/3/layout/HorizontalOrganizationChart"/>
    <dgm:cxn modelId="{9599068C-BF7A-4439-BA4C-0C70EA846331}" type="presParOf" srcId="{44F9076A-AB49-4393-A88D-3900121EAE59}" destId="{20259122-CD9F-4343-806C-3487CFB4160F}" srcOrd="0" destOrd="0" presId="urn:microsoft.com/office/officeart/2009/3/layout/HorizontalOrganizationChart"/>
    <dgm:cxn modelId="{B6942DF5-AA15-40DB-B917-31B71DCFC38B}" type="presParOf" srcId="{44F9076A-AB49-4393-A88D-3900121EAE59}" destId="{4DBA23B0-D1C1-4874-A52A-9F50D6BDC749}" srcOrd="1" destOrd="0" presId="urn:microsoft.com/office/officeart/2009/3/layout/HorizontalOrganizationChart"/>
    <dgm:cxn modelId="{2E80D70F-5B46-4686-96D3-EEAEA04A085B}" type="presParOf" srcId="{1511E62B-AD28-4B53-8364-F8B7E8E67673}" destId="{7313CE96-E16B-458A-BC39-626DE6F5BD79}" srcOrd="1" destOrd="0" presId="urn:microsoft.com/office/officeart/2009/3/layout/HorizontalOrganizationChart"/>
    <dgm:cxn modelId="{7B2B0E5A-653B-478A-A65E-113318564098}" type="presParOf" srcId="{7313CE96-E16B-458A-BC39-626DE6F5BD79}" destId="{3C51A895-C6E7-4845-843B-E4A4BDF31A48}" srcOrd="0" destOrd="0" presId="urn:microsoft.com/office/officeart/2009/3/layout/HorizontalOrganizationChart"/>
    <dgm:cxn modelId="{735E33BF-257E-4610-8D9A-DBE24BC9FA99}" type="presParOf" srcId="{7313CE96-E16B-458A-BC39-626DE6F5BD79}" destId="{D57F39BF-1E09-4314-8A36-A9F5F9496BD1}" srcOrd="1" destOrd="0" presId="urn:microsoft.com/office/officeart/2009/3/layout/HorizontalOrganizationChart"/>
    <dgm:cxn modelId="{69CA0902-6979-4E12-9533-8A2D1367EFBF}" type="presParOf" srcId="{D57F39BF-1E09-4314-8A36-A9F5F9496BD1}" destId="{177D4E3B-8D85-44E6-978D-6FD692DC2662}" srcOrd="0" destOrd="0" presId="urn:microsoft.com/office/officeart/2009/3/layout/HorizontalOrganizationChart"/>
    <dgm:cxn modelId="{523EADD8-DC97-4E40-8726-4D35FF411694}" type="presParOf" srcId="{177D4E3B-8D85-44E6-978D-6FD692DC2662}" destId="{2C22E5AF-29EA-45C1-8F2C-A5DF8A168BAC}" srcOrd="0" destOrd="0" presId="urn:microsoft.com/office/officeart/2009/3/layout/HorizontalOrganizationChart"/>
    <dgm:cxn modelId="{FD6F737E-8AFD-4602-B04A-AA69785403FB}" type="presParOf" srcId="{177D4E3B-8D85-44E6-978D-6FD692DC2662}" destId="{8C341B92-B6C7-4A13-9C12-FA61A73733EF}" srcOrd="1" destOrd="0" presId="urn:microsoft.com/office/officeart/2009/3/layout/HorizontalOrganizationChart"/>
    <dgm:cxn modelId="{B2D5E2A0-6BA5-489D-88AD-C1646BA11E48}" type="presParOf" srcId="{D57F39BF-1E09-4314-8A36-A9F5F9496BD1}" destId="{900ACA49-C75E-4BD3-A8BD-5DE70D0A6BA8}" srcOrd="1" destOrd="0" presId="urn:microsoft.com/office/officeart/2009/3/layout/HorizontalOrganizationChart"/>
    <dgm:cxn modelId="{3B6E29A5-4B26-4A26-9A83-5EDBAA1E3EBF}" type="presParOf" srcId="{D57F39BF-1E09-4314-8A36-A9F5F9496BD1}" destId="{6D0D4F53-43F1-4512-8181-A95E2F398EE2}" srcOrd="2" destOrd="0" presId="urn:microsoft.com/office/officeart/2009/3/layout/HorizontalOrganizationChart"/>
    <dgm:cxn modelId="{2059C312-3330-466E-9CF1-EBF967F17C21}" type="presParOf" srcId="{7313CE96-E16B-458A-BC39-626DE6F5BD79}" destId="{E645A73C-2785-4C77-9887-0E2B2682E536}" srcOrd="2" destOrd="0" presId="urn:microsoft.com/office/officeart/2009/3/layout/HorizontalOrganizationChart"/>
    <dgm:cxn modelId="{68BC2996-7724-4167-80A0-A0AC8A0372E6}" type="presParOf" srcId="{7313CE96-E16B-458A-BC39-626DE6F5BD79}" destId="{1F5D14BD-874D-4F53-AE90-7C6AC930E431}" srcOrd="3" destOrd="0" presId="urn:microsoft.com/office/officeart/2009/3/layout/HorizontalOrganizationChart"/>
    <dgm:cxn modelId="{303EDD1E-E57F-4E3A-8F25-D087500DA2F3}" type="presParOf" srcId="{1F5D14BD-874D-4F53-AE90-7C6AC930E431}" destId="{D18E9857-8E9A-4FB3-BF32-0DFA3553E52E}" srcOrd="0" destOrd="0" presId="urn:microsoft.com/office/officeart/2009/3/layout/HorizontalOrganizationChart"/>
    <dgm:cxn modelId="{00357B54-0D01-45AD-9D2C-778E0D32A392}" type="presParOf" srcId="{D18E9857-8E9A-4FB3-BF32-0DFA3553E52E}" destId="{1AE37738-4781-4F01-AF7A-0B43307F27FD}" srcOrd="0" destOrd="0" presId="urn:microsoft.com/office/officeart/2009/3/layout/HorizontalOrganizationChart"/>
    <dgm:cxn modelId="{D26B5A0A-ECD3-407D-95A4-880FA485DA79}" type="presParOf" srcId="{D18E9857-8E9A-4FB3-BF32-0DFA3553E52E}" destId="{7CF48295-D9AA-4F00-972E-2EE730A0293D}" srcOrd="1" destOrd="0" presId="urn:microsoft.com/office/officeart/2009/3/layout/HorizontalOrganizationChart"/>
    <dgm:cxn modelId="{F5D77D35-2567-4BC5-9CA5-F4A1D18F4C1A}" type="presParOf" srcId="{1F5D14BD-874D-4F53-AE90-7C6AC930E431}" destId="{D190060E-A899-4D09-B5C7-DEE73C06B873}" srcOrd="1" destOrd="0" presId="urn:microsoft.com/office/officeart/2009/3/layout/HorizontalOrganizationChart"/>
    <dgm:cxn modelId="{1F2158A0-EE57-482C-9BC6-B501A5095A53}" type="presParOf" srcId="{1F5D14BD-874D-4F53-AE90-7C6AC930E431}" destId="{919197F7-5FD9-4FCC-8AAA-16344FE6C5B9}" srcOrd="2" destOrd="0" presId="urn:microsoft.com/office/officeart/2009/3/layout/HorizontalOrganizationChart"/>
    <dgm:cxn modelId="{3CBD43C3-8F13-47C8-B242-213EA49BD13A}" type="presParOf" srcId="{1511E62B-AD28-4B53-8364-F8B7E8E67673}" destId="{31FA2D0E-A65D-4BE3-B9D8-B108E49B3BE9}" srcOrd="2" destOrd="0" presId="urn:microsoft.com/office/officeart/2009/3/layout/HorizontalOrganizationChart"/>
    <dgm:cxn modelId="{9CE975BB-83AF-4B07-A66D-0B4C63B70896}" type="presParOf" srcId="{48EF8F10-2CA6-41FA-9A10-F38993E1F3D4}" destId="{13E6A5AC-4E09-4335-A3F7-4669EA1C2FA4}" srcOrd="2" destOrd="0" presId="urn:microsoft.com/office/officeart/2009/3/layout/HorizontalOrganizationChart"/>
    <dgm:cxn modelId="{99E56F55-6169-4CE8-89F3-0BE844EAABA6}" type="presParOf" srcId="{48EF8F10-2CA6-41FA-9A10-F38993E1F3D4}" destId="{0A7C5574-F10D-4F8D-A656-471F71CCB667}" srcOrd="3" destOrd="0" presId="urn:microsoft.com/office/officeart/2009/3/layout/HorizontalOrganizationChart"/>
    <dgm:cxn modelId="{83FC0B01-0084-4CA0-953C-0A7F6821B349}" type="presParOf" srcId="{0A7C5574-F10D-4F8D-A656-471F71CCB667}" destId="{9FF04CA9-D03A-4CD3-900A-7B30A255B902}" srcOrd="0" destOrd="0" presId="urn:microsoft.com/office/officeart/2009/3/layout/HorizontalOrganizationChart"/>
    <dgm:cxn modelId="{ED710134-4325-43FA-B27A-A001447CE182}" type="presParOf" srcId="{9FF04CA9-D03A-4CD3-900A-7B30A255B902}" destId="{A11F364A-6EEB-4E38-8A87-65200E1F5460}" srcOrd="0" destOrd="0" presId="urn:microsoft.com/office/officeart/2009/3/layout/HorizontalOrganizationChart"/>
    <dgm:cxn modelId="{63A585CB-6151-40DB-9865-216D325E7F21}" type="presParOf" srcId="{9FF04CA9-D03A-4CD3-900A-7B30A255B902}" destId="{B8017B32-E3D3-413F-9133-250FB2324C5F}" srcOrd="1" destOrd="0" presId="urn:microsoft.com/office/officeart/2009/3/layout/HorizontalOrganizationChart"/>
    <dgm:cxn modelId="{FD2AAB43-F359-4168-B5F8-BA5D89A7C6D8}" type="presParOf" srcId="{0A7C5574-F10D-4F8D-A656-471F71CCB667}" destId="{CCA38383-BDE7-4CFA-8479-7688AF4ECD3A}" srcOrd="1" destOrd="0" presId="urn:microsoft.com/office/officeart/2009/3/layout/HorizontalOrganizationChart"/>
    <dgm:cxn modelId="{9AD80004-2DA2-4537-81BF-1C2FC2BA1CE9}" type="presParOf" srcId="{CCA38383-BDE7-4CFA-8479-7688AF4ECD3A}" destId="{B4A5E6BF-49E6-47C5-8889-5D8A651438C4}" srcOrd="0" destOrd="0" presId="urn:microsoft.com/office/officeart/2009/3/layout/HorizontalOrganizationChart"/>
    <dgm:cxn modelId="{30F70FFC-C102-4179-BC9D-A080186E8E77}" type="presParOf" srcId="{CCA38383-BDE7-4CFA-8479-7688AF4ECD3A}" destId="{8735E26F-4A3E-41E5-B37A-FDC5E025863C}" srcOrd="1" destOrd="0" presId="urn:microsoft.com/office/officeart/2009/3/layout/HorizontalOrganizationChart"/>
    <dgm:cxn modelId="{8F979ACE-1908-483B-93C5-614C3A8C4173}" type="presParOf" srcId="{8735E26F-4A3E-41E5-B37A-FDC5E025863C}" destId="{4B0A1B0B-B28E-4365-9D50-AD62572D26EA}" srcOrd="0" destOrd="0" presId="urn:microsoft.com/office/officeart/2009/3/layout/HorizontalOrganizationChart"/>
    <dgm:cxn modelId="{85770912-FDED-4146-A7B4-EA5644F0D8DE}" type="presParOf" srcId="{4B0A1B0B-B28E-4365-9D50-AD62572D26EA}" destId="{EA67D24A-155A-4094-8113-2AB545DF573A}" srcOrd="0" destOrd="0" presId="urn:microsoft.com/office/officeart/2009/3/layout/HorizontalOrganizationChart"/>
    <dgm:cxn modelId="{A18FA248-D2B9-436B-9ED9-400266A09F0E}" type="presParOf" srcId="{4B0A1B0B-B28E-4365-9D50-AD62572D26EA}" destId="{C8ED9089-186B-4730-B64C-EFD70BD3B9C3}" srcOrd="1" destOrd="0" presId="urn:microsoft.com/office/officeart/2009/3/layout/HorizontalOrganizationChart"/>
    <dgm:cxn modelId="{E9E647C3-045C-408E-AC72-B3D3BCFA6CC5}" type="presParOf" srcId="{8735E26F-4A3E-41E5-B37A-FDC5E025863C}" destId="{4C0DA477-54E9-415B-9E91-19363CAD198A}" srcOrd="1" destOrd="0" presId="urn:microsoft.com/office/officeart/2009/3/layout/HorizontalOrganizationChart"/>
    <dgm:cxn modelId="{7957978E-4CE8-4C25-9621-176282E7968C}" type="presParOf" srcId="{8735E26F-4A3E-41E5-B37A-FDC5E025863C}" destId="{7E85E518-7A18-49D7-9920-8269952955C1}" srcOrd="2" destOrd="0" presId="urn:microsoft.com/office/officeart/2009/3/layout/HorizontalOrganizationChart"/>
    <dgm:cxn modelId="{D16B7BED-CA24-4151-ABA9-B331BEFC20DF}" type="presParOf" srcId="{CCA38383-BDE7-4CFA-8479-7688AF4ECD3A}" destId="{A5C52A45-77E5-4DAE-93DB-78CB9A7CAF72}" srcOrd="2" destOrd="0" presId="urn:microsoft.com/office/officeart/2009/3/layout/HorizontalOrganizationChart"/>
    <dgm:cxn modelId="{0BDCAF96-C157-4465-BDEF-C269FD9B24C6}" type="presParOf" srcId="{CCA38383-BDE7-4CFA-8479-7688AF4ECD3A}" destId="{384D0E16-BD4F-40F0-95C3-795C670EBA4D}" srcOrd="3" destOrd="0" presId="urn:microsoft.com/office/officeart/2009/3/layout/HorizontalOrganizationChart"/>
    <dgm:cxn modelId="{17BDD3CE-2526-4B27-9879-C28137EE59A0}" type="presParOf" srcId="{384D0E16-BD4F-40F0-95C3-795C670EBA4D}" destId="{58C85327-9854-4D76-A3E7-86205B9C2D48}" srcOrd="0" destOrd="0" presId="urn:microsoft.com/office/officeart/2009/3/layout/HorizontalOrganizationChart"/>
    <dgm:cxn modelId="{71EB58E7-9393-4D36-B39B-6A3BCCB3FB85}" type="presParOf" srcId="{58C85327-9854-4D76-A3E7-86205B9C2D48}" destId="{25EB7471-8DDC-425B-9135-C8940988E34E}" srcOrd="0" destOrd="0" presId="urn:microsoft.com/office/officeart/2009/3/layout/HorizontalOrganizationChart"/>
    <dgm:cxn modelId="{BE3C7E72-AE91-4037-9CFE-AFC328A7EE12}" type="presParOf" srcId="{58C85327-9854-4D76-A3E7-86205B9C2D48}" destId="{AEC99532-65D8-476F-9F0B-9CB5DAC74F8F}" srcOrd="1" destOrd="0" presId="urn:microsoft.com/office/officeart/2009/3/layout/HorizontalOrganizationChart"/>
    <dgm:cxn modelId="{79E39BF7-29C0-4952-8972-ED2F97E47932}" type="presParOf" srcId="{384D0E16-BD4F-40F0-95C3-795C670EBA4D}" destId="{DD904E60-EEDF-49E4-BE67-BC7B38EACEF3}" srcOrd="1" destOrd="0" presId="urn:microsoft.com/office/officeart/2009/3/layout/HorizontalOrganizationChart"/>
    <dgm:cxn modelId="{797F405D-957C-4686-A1C6-1980179A849F}" type="presParOf" srcId="{384D0E16-BD4F-40F0-95C3-795C670EBA4D}" destId="{C6C855F0-4363-4838-828B-07F663E6CEE9}" srcOrd="2" destOrd="0" presId="urn:microsoft.com/office/officeart/2009/3/layout/HorizontalOrganizationChart"/>
    <dgm:cxn modelId="{2B4C07F2-5377-40CD-A52B-F51C50E74535}" type="presParOf" srcId="{CCA38383-BDE7-4CFA-8479-7688AF4ECD3A}" destId="{15080938-2B02-4F3B-81E1-A0B89D6C65BC}" srcOrd="4" destOrd="0" presId="urn:microsoft.com/office/officeart/2009/3/layout/HorizontalOrganizationChart"/>
    <dgm:cxn modelId="{B8466599-02F8-4B06-A2A7-B81465FFA808}" type="presParOf" srcId="{CCA38383-BDE7-4CFA-8479-7688AF4ECD3A}" destId="{E99E91AF-1938-493F-8DD8-9031AF8052D6}" srcOrd="5" destOrd="0" presId="urn:microsoft.com/office/officeart/2009/3/layout/HorizontalOrganizationChart"/>
    <dgm:cxn modelId="{05411B03-B88C-4EF1-8195-4BCA35877A1D}" type="presParOf" srcId="{E99E91AF-1938-493F-8DD8-9031AF8052D6}" destId="{170A3834-7D72-4DD9-B974-F983B0B650DE}" srcOrd="0" destOrd="0" presId="urn:microsoft.com/office/officeart/2009/3/layout/HorizontalOrganizationChart"/>
    <dgm:cxn modelId="{C40DA18B-60BB-47D0-B2D0-5C659ECF923E}" type="presParOf" srcId="{170A3834-7D72-4DD9-B974-F983B0B650DE}" destId="{821E490F-A176-412E-A513-34BB8215A644}" srcOrd="0" destOrd="0" presId="urn:microsoft.com/office/officeart/2009/3/layout/HorizontalOrganizationChart"/>
    <dgm:cxn modelId="{42C1D6B5-4923-436D-80CD-D53E7B7FD2AE}" type="presParOf" srcId="{170A3834-7D72-4DD9-B974-F983B0B650DE}" destId="{17FC762F-1334-4B9A-9E0D-5FA63AB2D17B}" srcOrd="1" destOrd="0" presId="urn:microsoft.com/office/officeart/2009/3/layout/HorizontalOrganizationChart"/>
    <dgm:cxn modelId="{47565A05-C55A-4D1E-BD13-214BA6DC66F6}" type="presParOf" srcId="{E99E91AF-1938-493F-8DD8-9031AF8052D6}" destId="{E1609EBC-61BD-4DA3-9C96-8B88410AE08D}" srcOrd="1" destOrd="0" presId="urn:microsoft.com/office/officeart/2009/3/layout/HorizontalOrganizationChart"/>
    <dgm:cxn modelId="{274B08F5-28A5-4086-87F6-E83BC83A45ED}" type="presParOf" srcId="{E99E91AF-1938-493F-8DD8-9031AF8052D6}" destId="{E6116D9E-D193-42C4-BE16-3D44CF340DB2}" srcOrd="2" destOrd="0" presId="urn:microsoft.com/office/officeart/2009/3/layout/HorizontalOrganizationChart"/>
    <dgm:cxn modelId="{C5F597C4-66B9-4E77-93B4-604D406A2EBE}" type="presParOf" srcId="{0A7C5574-F10D-4F8D-A656-471F71CCB667}" destId="{8C408B55-29D3-43D5-88FA-8F359C2B2D77}" srcOrd="2" destOrd="0" presId="urn:microsoft.com/office/officeart/2009/3/layout/HorizontalOrganizationChart"/>
    <dgm:cxn modelId="{2E2F9565-5044-41B5-A173-7C38C2674F94}" type="presParOf" srcId="{05E55048-995F-4D0B-A2B9-030F1EA9ECE8}" destId="{6E6941F1-490B-47A7-9601-3A8D9189E2FD}" srcOrd="2" destOrd="0" presId="urn:microsoft.com/office/officeart/2009/3/layout/HorizontalOrganizationChart"/>
    <dgm:cxn modelId="{D7FC6867-8882-4283-A141-1AB28F9FCF02}" type="presParOf" srcId="{6E6941F1-490B-47A7-9601-3A8D9189E2FD}" destId="{0BF0318F-50B1-4C95-AF2B-1DE69F0292BB}" srcOrd="0" destOrd="0" presId="urn:microsoft.com/office/officeart/2009/3/layout/HorizontalOrganizationChart"/>
    <dgm:cxn modelId="{569C169B-01CF-442C-8454-3860A7AD699B}" type="presParOf" srcId="{6E6941F1-490B-47A7-9601-3A8D9189E2FD}" destId="{D4954080-9F6B-4438-8C59-BB2356FD2E60}" srcOrd="1" destOrd="0" presId="urn:microsoft.com/office/officeart/2009/3/layout/HorizontalOrganizationChart"/>
    <dgm:cxn modelId="{1DC9640C-FC7C-4EA2-A1FF-B3D0C22509D1}" type="presParOf" srcId="{D4954080-9F6B-4438-8C59-BB2356FD2E60}" destId="{2C3117F0-C853-4CDF-9DE5-14640A33F89F}" srcOrd="0" destOrd="0" presId="urn:microsoft.com/office/officeart/2009/3/layout/HorizontalOrganizationChart"/>
    <dgm:cxn modelId="{D4DEF8CF-DC21-41FB-A3E8-C36808540577}" type="presParOf" srcId="{2C3117F0-C853-4CDF-9DE5-14640A33F89F}" destId="{2714E362-8A44-4FB2-8239-6A3895184FD7}" srcOrd="0" destOrd="0" presId="urn:microsoft.com/office/officeart/2009/3/layout/HorizontalOrganizationChart"/>
    <dgm:cxn modelId="{1C2F805E-4AD9-4E66-80F3-795854BB57D8}" type="presParOf" srcId="{2C3117F0-C853-4CDF-9DE5-14640A33F89F}" destId="{28BF9111-3449-4F15-AE47-2FFDC6132D62}" srcOrd="1" destOrd="0" presId="urn:microsoft.com/office/officeart/2009/3/layout/HorizontalOrganizationChart"/>
    <dgm:cxn modelId="{CA071796-B799-4223-868F-99DD0AB8260C}" type="presParOf" srcId="{D4954080-9F6B-4438-8C59-BB2356FD2E60}" destId="{C3A98AA8-9E0B-44CC-B0EA-04A050D5BB9E}" srcOrd="1" destOrd="0" presId="urn:microsoft.com/office/officeart/2009/3/layout/HorizontalOrganizationChart"/>
    <dgm:cxn modelId="{AA74BAE6-5EB0-4645-B93D-9769170D1787}" type="presParOf" srcId="{D4954080-9F6B-4438-8C59-BB2356FD2E60}" destId="{8281C502-8A9C-49E4-A9B8-E0FA44AB1917}" srcOrd="2" destOrd="0" presId="urn:microsoft.com/office/officeart/2009/3/layout/HorizontalOrganizationChart"/>
    <dgm:cxn modelId="{F61F400B-1DDD-4C45-AD26-ECC16BBA7452}" type="presParOf" srcId="{6E6941F1-490B-47A7-9601-3A8D9189E2FD}" destId="{C36BF504-A2AA-4FB7-9C91-4C7D0CE2F196}" srcOrd="2" destOrd="0" presId="urn:microsoft.com/office/officeart/2009/3/layout/HorizontalOrganizationChart"/>
    <dgm:cxn modelId="{3FA86113-F668-4CF4-B8E3-B35EB4869A05}" type="presParOf" srcId="{6E6941F1-490B-47A7-9601-3A8D9189E2FD}" destId="{9DEB22E1-E143-4AAD-85DD-1FA193254416}" srcOrd="3" destOrd="0" presId="urn:microsoft.com/office/officeart/2009/3/layout/HorizontalOrganizationChart"/>
    <dgm:cxn modelId="{A942D69D-12AE-400C-BAE6-6234C723238A}" type="presParOf" srcId="{9DEB22E1-E143-4AAD-85DD-1FA193254416}" destId="{DC54BE4A-0AB6-4EC2-915C-DF9CBA0DB0A9}" srcOrd="0" destOrd="0" presId="urn:microsoft.com/office/officeart/2009/3/layout/HorizontalOrganizationChart"/>
    <dgm:cxn modelId="{2FA1B17E-75B4-4D41-9021-42211E11F999}" type="presParOf" srcId="{DC54BE4A-0AB6-4EC2-915C-DF9CBA0DB0A9}" destId="{09A45DDC-0F4C-45F6-BFF5-1C3C6EE66C4D}" srcOrd="0" destOrd="0" presId="urn:microsoft.com/office/officeart/2009/3/layout/HorizontalOrganizationChart"/>
    <dgm:cxn modelId="{3C909B7F-D96D-49F0-821D-8416B8E3F25A}" type="presParOf" srcId="{DC54BE4A-0AB6-4EC2-915C-DF9CBA0DB0A9}" destId="{CC415BE2-857D-4F15-837A-3BA455C838AF}" srcOrd="1" destOrd="0" presId="urn:microsoft.com/office/officeart/2009/3/layout/HorizontalOrganizationChart"/>
    <dgm:cxn modelId="{87C5C251-EE8B-4431-AFC5-9735B692D60D}" type="presParOf" srcId="{9DEB22E1-E143-4AAD-85DD-1FA193254416}" destId="{179AD9F3-A042-4AEB-B6D8-F5924A51E485}" srcOrd="1" destOrd="0" presId="urn:microsoft.com/office/officeart/2009/3/layout/HorizontalOrganizationChart"/>
    <dgm:cxn modelId="{73467787-4570-437A-B8A6-CF4EE3A4138C}" type="presParOf" srcId="{9DEB22E1-E143-4AAD-85DD-1FA193254416}" destId="{3EC80DBA-E6D6-47C0-B11A-1B6ABAC11BE6}" srcOrd="2" destOrd="0" presId="urn:microsoft.com/office/officeart/2009/3/layout/HorizontalOrganizationChart"/>
    <dgm:cxn modelId="{CE279F65-0A8B-4BA1-A27F-BC50E8EB9013}" type="presParOf" srcId="{78B9FFAA-D7EC-41F1-912B-768F413648A0}" destId="{D1D1CBB2-0AF0-4501-AC9F-1ACCA38C05F3}" srcOrd="1" destOrd="0" presId="urn:microsoft.com/office/officeart/2009/3/layout/HorizontalOrganizationChart"/>
    <dgm:cxn modelId="{1429B7AD-93AC-464B-84A1-4DE6F4943D64}" type="presParOf" srcId="{D1D1CBB2-0AF0-4501-AC9F-1ACCA38C05F3}" destId="{9BBFFFC3-008E-446F-B956-F621418AB3EE}" srcOrd="0" destOrd="0" presId="urn:microsoft.com/office/officeart/2009/3/layout/HorizontalOrganizationChart"/>
    <dgm:cxn modelId="{FFB7AC5D-3D15-4F96-8EB0-852E8AEB86E6}" type="presParOf" srcId="{9BBFFFC3-008E-446F-B956-F621418AB3EE}" destId="{B420B9FF-A2C1-4574-84C8-994502C650CC}" srcOrd="0" destOrd="0" presId="urn:microsoft.com/office/officeart/2009/3/layout/HorizontalOrganizationChart"/>
    <dgm:cxn modelId="{AD8A2B75-547F-4CBF-8F74-11E03FDCF101}" type="presParOf" srcId="{9BBFFFC3-008E-446F-B956-F621418AB3EE}" destId="{B0A57063-99CC-4CA8-AAD2-0533BBF7FB42}" srcOrd="1" destOrd="0" presId="urn:microsoft.com/office/officeart/2009/3/layout/HorizontalOrganizationChart"/>
    <dgm:cxn modelId="{5609BBF1-D103-48D0-98F3-E52D0E075A20}" type="presParOf" srcId="{D1D1CBB2-0AF0-4501-AC9F-1ACCA38C05F3}" destId="{968CAE52-B8C4-4548-9B9C-699679CAE217}" srcOrd="1" destOrd="0" presId="urn:microsoft.com/office/officeart/2009/3/layout/HorizontalOrganizationChart"/>
    <dgm:cxn modelId="{93548CAF-66F5-47A6-BD5A-AF8E0E9207D4}" type="presParOf" srcId="{D1D1CBB2-0AF0-4501-AC9F-1ACCA38C05F3}" destId="{0224A44E-ED2F-43BC-86CC-44860A4FF48C}" srcOrd="2" destOrd="0" presId="urn:microsoft.com/office/officeart/2009/3/layout/HorizontalOrganizationChart"/>
    <dgm:cxn modelId="{9444A2DB-8652-48C2-A26B-5FB9A727C534}" type="presParOf" srcId="{78B9FFAA-D7EC-41F1-912B-768F413648A0}" destId="{EF57518B-04C4-410C-9738-96636AEA39A1}" srcOrd="2" destOrd="0" presId="urn:microsoft.com/office/officeart/2009/3/layout/HorizontalOrganizationChart"/>
    <dgm:cxn modelId="{544E6CCC-6562-4927-8F9A-327F4B960F0F}" type="presParOf" srcId="{EF57518B-04C4-410C-9738-96636AEA39A1}" destId="{CB76556E-CDC4-4FD4-8E2B-07625B38FDC8}" srcOrd="0" destOrd="0" presId="urn:microsoft.com/office/officeart/2009/3/layout/HorizontalOrganizationChart"/>
    <dgm:cxn modelId="{4EA79EE4-84FA-4680-AC6C-CC7D930EAA86}" type="presParOf" srcId="{CB76556E-CDC4-4FD4-8E2B-07625B38FDC8}" destId="{AADBB3BE-98DE-4035-9D39-02E54D876227}" srcOrd="0" destOrd="0" presId="urn:microsoft.com/office/officeart/2009/3/layout/HorizontalOrganizationChart"/>
    <dgm:cxn modelId="{44185F35-DB5B-4F05-979A-1F912B48B507}" type="presParOf" srcId="{CB76556E-CDC4-4FD4-8E2B-07625B38FDC8}" destId="{73AD79C1-DD2F-40B4-A1E9-3B36B182563D}" srcOrd="1" destOrd="0" presId="urn:microsoft.com/office/officeart/2009/3/layout/HorizontalOrganizationChart"/>
    <dgm:cxn modelId="{83B1CD5B-8D05-4A49-B439-98A25A532CF0}" type="presParOf" srcId="{EF57518B-04C4-410C-9738-96636AEA39A1}" destId="{5351AC46-5FE3-420D-860F-A0EA7952E3C3}" srcOrd="1" destOrd="0" presId="urn:microsoft.com/office/officeart/2009/3/layout/HorizontalOrganizationChart"/>
    <dgm:cxn modelId="{51D5BAB4-5D0A-45E0-AE84-1D9B192DA751}" type="presParOf" srcId="{EF57518B-04C4-410C-9738-96636AEA39A1}" destId="{F7857D77-94FF-456E-8A05-F5D15AB7FBC1}" srcOrd="2" destOrd="0" presId="urn:microsoft.com/office/officeart/2009/3/layout/HorizontalOrganizationChart"/>
    <dgm:cxn modelId="{2F7DA05C-E0CE-40CE-A4B5-0E1B411C1F60}" type="presParOf" srcId="{78B9FFAA-D7EC-41F1-912B-768F413648A0}" destId="{77483517-D918-4525-94F3-A4B9E920C010}" srcOrd="3" destOrd="0" presId="urn:microsoft.com/office/officeart/2009/3/layout/HorizontalOrganizationChart"/>
    <dgm:cxn modelId="{EF905B37-A132-44EB-AE40-1E384871AFB7}" type="presParOf" srcId="{77483517-D918-4525-94F3-A4B9E920C010}" destId="{89C42B35-20FF-49CE-B76C-9196A6DEB97F}" srcOrd="0" destOrd="0" presId="urn:microsoft.com/office/officeart/2009/3/layout/HorizontalOrganizationChart"/>
    <dgm:cxn modelId="{53EE5118-DACD-4AE2-A58C-D6DB5CAEB77A}" type="presParOf" srcId="{89C42B35-20FF-49CE-B76C-9196A6DEB97F}" destId="{EE9564C9-9B11-485F-860D-B9C8A92B705B}" srcOrd="0" destOrd="0" presId="urn:microsoft.com/office/officeart/2009/3/layout/HorizontalOrganizationChart"/>
    <dgm:cxn modelId="{3A74E75C-FB43-4CC3-B899-BDCB617AC53A}" type="presParOf" srcId="{89C42B35-20FF-49CE-B76C-9196A6DEB97F}" destId="{B881DA1E-5F98-4591-97B0-544D084781B6}" srcOrd="1" destOrd="0" presId="urn:microsoft.com/office/officeart/2009/3/layout/HorizontalOrganizationChart"/>
    <dgm:cxn modelId="{04D89272-CCD5-4246-AC4D-BF83FA4F5B5A}" type="presParOf" srcId="{77483517-D918-4525-94F3-A4B9E920C010}" destId="{AAEF2BF4-D97D-4393-AB12-6CE9457796D9}" srcOrd="1" destOrd="0" presId="urn:microsoft.com/office/officeart/2009/3/layout/HorizontalOrganizationChart"/>
    <dgm:cxn modelId="{FD0F5468-C099-47F4-AC8C-C54E6D3C723B}" type="presParOf" srcId="{77483517-D918-4525-94F3-A4B9E920C010}" destId="{55C1664F-91B5-4408-9241-B411D3347C39}" srcOrd="2" destOrd="0" presId="urn:microsoft.com/office/officeart/2009/3/layout/HorizontalOrganizationChar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2FE517-785F-43DE-9C24-6CD15843554D}">
      <dsp:nvSpPr>
        <dsp:cNvPr id="0" name=""/>
        <dsp:cNvSpPr/>
      </dsp:nvSpPr>
      <dsp:spPr>
        <a:xfrm rot="5400000">
          <a:off x="-179805" y="462620"/>
          <a:ext cx="1315842" cy="921089"/>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a:t>Pre-planning (2009-10)</a:t>
          </a:r>
        </a:p>
      </dsp:txBody>
      <dsp:txXfrm rot="5400000">
        <a:off x="-179805" y="462620"/>
        <a:ext cx="1315842" cy="921089"/>
      </dsp:txXfrm>
    </dsp:sp>
    <dsp:sp modelId="{9AB4696A-07F0-4D28-B776-E1FE377CF7EC}">
      <dsp:nvSpPr>
        <dsp:cNvPr id="0" name=""/>
        <dsp:cNvSpPr/>
      </dsp:nvSpPr>
      <dsp:spPr>
        <a:xfrm rot="5400000">
          <a:off x="4150619" y="-3116566"/>
          <a:ext cx="1265592" cy="7618920"/>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a:solidFill>
                <a:sysClr val="windowText" lastClr="000000"/>
              </a:solidFill>
            </a:rPr>
            <a:t>Held individual meetings and workshops to better understand local issues and concerns</a:t>
          </a:r>
        </a:p>
        <a:p>
          <a:pPr marL="114300" lvl="1" indent="-114300" algn="l" defTabSz="577850">
            <a:lnSpc>
              <a:spcPct val="90000"/>
            </a:lnSpc>
            <a:spcBef>
              <a:spcPct val="0"/>
            </a:spcBef>
            <a:spcAft>
              <a:spcPct val="15000"/>
            </a:spcAft>
            <a:buChar char="••"/>
          </a:pPr>
          <a:r>
            <a:rPr lang="en-US" sz="1300" kern="1200" dirty="0">
              <a:solidFill>
                <a:sysClr val="windowText" lastClr="000000"/>
              </a:solidFill>
            </a:rPr>
            <a:t>Identified potential opportunities for collaboration (including current Water Sustainability and Climate planning grant)  </a:t>
          </a:r>
        </a:p>
      </dsp:txBody>
      <dsp:txXfrm rot="5400000">
        <a:off x="4150619" y="-3116566"/>
        <a:ext cx="1265592" cy="7618920"/>
      </dsp:txXfrm>
    </dsp:sp>
    <dsp:sp modelId="{E92F7366-A5E9-4B41-9FEE-0C2D0AED0C03}">
      <dsp:nvSpPr>
        <dsp:cNvPr id="0" name=""/>
        <dsp:cNvSpPr/>
      </dsp:nvSpPr>
      <dsp:spPr>
        <a:xfrm rot="5400000">
          <a:off x="-179805" y="1948483"/>
          <a:ext cx="1315842" cy="921089"/>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a:t>Planning </a:t>
          </a:r>
        </a:p>
        <a:p>
          <a:pPr lvl="0" algn="ctr" defTabSz="400050">
            <a:lnSpc>
              <a:spcPct val="90000"/>
            </a:lnSpc>
            <a:spcBef>
              <a:spcPct val="0"/>
            </a:spcBef>
            <a:spcAft>
              <a:spcPct val="35000"/>
            </a:spcAft>
          </a:pPr>
          <a:r>
            <a:rPr lang="en-US" sz="900" kern="1200"/>
            <a:t>(2010-2011)</a:t>
          </a:r>
        </a:p>
      </dsp:txBody>
      <dsp:txXfrm rot="5400000">
        <a:off x="-179805" y="1948483"/>
        <a:ext cx="1315842" cy="921089"/>
      </dsp:txXfrm>
    </dsp:sp>
    <dsp:sp modelId="{88EB3339-6F81-440D-8131-BAEDDCC900E8}">
      <dsp:nvSpPr>
        <dsp:cNvPr id="0" name=""/>
        <dsp:cNvSpPr/>
      </dsp:nvSpPr>
      <dsp:spPr>
        <a:xfrm rot="5400000">
          <a:off x="4070118" y="-1605598"/>
          <a:ext cx="1426593" cy="7568707"/>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a:solidFill>
                <a:sysClr val="windowText" lastClr="000000"/>
              </a:solidFill>
            </a:rPr>
            <a:t>Active planning and information gathering to better understand the interactions between water needs and people</a:t>
          </a:r>
        </a:p>
        <a:p>
          <a:pPr marL="114300" lvl="1" indent="-114300" algn="l" defTabSz="577850">
            <a:lnSpc>
              <a:spcPct val="90000"/>
            </a:lnSpc>
            <a:spcBef>
              <a:spcPct val="0"/>
            </a:spcBef>
            <a:spcAft>
              <a:spcPct val="15000"/>
            </a:spcAft>
            <a:buChar char="••"/>
          </a:pPr>
          <a:r>
            <a:rPr lang="en-US" sz="1300" kern="1200" dirty="0">
              <a:solidFill>
                <a:sysClr val="windowText" lastClr="000000"/>
              </a:solidFill>
            </a:rPr>
            <a:t>Build relationships and identify our best opportunities to work with others on applied, results-oriented projects</a:t>
          </a:r>
        </a:p>
      </dsp:txBody>
      <dsp:txXfrm rot="5400000">
        <a:off x="4070118" y="-1605598"/>
        <a:ext cx="1426593" cy="7568707"/>
      </dsp:txXfrm>
    </dsp:sp>
    <dsp:sp modelId="{52AEE0DD-5C98-4D50-9DA9-AFDB4593C2FD}">
      <dsp:nvSpPr>
        <dsp:cNvPr id="0" name=""/>
        <dsp:cNvSpPr/>
      </dsp:nvSpPr>
      <dsp:spPr>
        <a:xfrm rot="5400000">
          <a:off x="-179805" y="3469293"/>
          <a:ext cx="1315842" cy="921089"/>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a:t>Collaboration</a:t>
          </a:r>
        </a:p>
        <a:p>
          <a:pPr lvl="0" algn="ctr" defTabSz="400050">
            <a:lnSpc>
              <a:spcPct val="90000"/>
            </a:lnSpc>
            <a:spcBef>
              <a:spcPct val="0"/>
            </a:spcBef>
            <a:spcAft>
              <a:spcPct val="35000"/>
            </a:spcAft>
          </a:pPr>
          <a:r>
            <a:rPr lang="en-US" sz="900" kern="1200"/>
            <a:t>(2012-14)</a:t>
          </a:r>
        </a:p>
      </dsp:txBody>
      <dsp:txXfrm rot="5400000">
        <a:off x="-179805" y="3469293"/>
        <a:ext cx="1315842" cy="921089"/>
      </dsp:txXfrm>
    </dsp:sp>
    <dsp:sp modelId="{E0D08259-CD49-4960-A981-1E9699097C3E}">
      <dsp:nvSpPr>
        <dsp:cNvPr id="0" name=""/>
        <dsp:cNvSpPr/>
      </dsp:nvSpPr>
      <dsp:spPr>
        <a:xfrm rot="5400000">
          <a:off x="4035171" y="-13211"/>
          <a:ext cx="1496488" cy="7522647"/>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a:solidFill>
                <a:sysClr val="windowText" lastClr="000000"/>
              </a:solidFill>
            </a:rPr>
            <a:t>Target specific sources of funding to acquire support for research opportunities in the area </a:t>
          </a:r>
        </a:p>
        <a:p>
          <a:pPr marL="114300" lvl="1" indent="-114300" algn="l" defTabSz="577850">
            <a:lnSpc>
              <a:spcPct val="90000"/>
            </a:lnSpc>
            <a:spcBef>
              <a:spcPct val="0"/>
            </a:spcBef>
            <a:spcAft>
              <a:spcPct val="15000"/>
            </a:spcAft>
            <a:buChar char="••"/>
          </a:pPr>
          <a:r>
            <a:rPr lang="en-US" sz="1300" kern="1200">
              <a:solidFill>
                <a:sysClr val="windowText" lastClr="000000"/>
              </a:solidFill>
            </a:rPr>
            <a:t>Collaboratively collect relevant information: surveys, citizen interviews, educational materials and efforts</a:t>
          </a:r>
        </a:p>
        <a:p>
          <a:pPr marL="114300" lvl="1" indent="-114300" algn="l" defTabSz="577850">
            <a:lnSpc>
              <a:spcPct val="90000"/>
            </a:lnSpc>
            <a:spcBef>
              <a:spcPct val="0"/>
            </a:spcBef>
            <a:spcAft>
              <a:spcPct val="15000"/>
            </a:spcAft>
            <a:buChar char="••"/>
          </a:pPr>
          <a:r>
            <a:rPr lang="en-US" sz="1300" kern="1200" dirty="0">
              <a:solidFill>
                <a:sysClr val="windowText" lastClr="000000"/>
              </a:solidFill>
            </a:rPr>
            <a:t>Collaboratively establish priorities for research in the biological and physical sciences including hydrology, nutrient and contaminant transport </a:t>
          </a:r>
        </a:p>
      </dsp:txBody>
      <dsp:txXfrm rot="5400000">
        <a:off x="4035171" y="-13211"/>
        <a:ext cx="1496488" cy="7522647"/>
      </dsp:txXfrm>
    </dsp:sp>
    <dsp:sp modelId="{6F9CDC45-F688-4B2A-A718-E4B8C0C5A730}">
      <dsp:nvSpPr>
        <dsp:cNvPr id="0" name=""/>
        <dsp:cNvSpPr/>
      </dsp:nvSpPr>
      <dsp:spPr>
        <a:xfrm rot="5400000">
          <a:off x="-179805" y="4917436"/>
          <a:ext cx="1315842" cy="921089"/>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a:t>Sustained Effort (2014-2024) </a:t>
          </a:r>
        </a:p>
      </dsp:txBody>
      <dsp:txXfrm rot="5400000">
        <a:off x="-179805" y="4917436"/>
        <a:ext cx="1315842" cy="921089"/>
      </dsp:txXfrm>
    </dsp:sp>
    <dsp:sp modelId="{CBF2E848-80EC-4387-84EB-924582E50420}">
      <dsp:nvSpPr>
        <dsp:cNvPr id="0" name=""/>
        <dsp:cNvSpPr/>
      </dsp:nvSpPr>
      <dsp:spPr>
        <a:xfrm rot="5400000">
          <a:off x="4125369" y="1509359"/>
          <a:ext cx="1351156" cy="7619228"/>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b="0" kern="1200">
              <a:solidFill>
                <a:sysClr val="windowText" lastClr="000000"/>
              </a:solidFill>
            </a:rPr>
            <a:t>The results from these collaborations will serve as the foundation for other opportunities to work together on a host of other regional issues </a:t>
          </a:r>
        </a:p>
        <a:p>
          <a:pPr marL="114300" lvl="1" indent="-114300" algn="l" defTabSz="577850">
            <a:lnSpc>
              <a:spcPct val="90000"/>
            </a:lnSpc>
            <a:spcBef>
              <a:spcPct val="0"/>
            </a:spcBef>
            <a:spcAft>
              <a:spcPct val="15000"/>
            </a:spcAft>
            <a:buChar char="••"/>
          </a:pPr>
          <a:r>
            <a:rPr lang="en-US" sz="1300" b="0" kern="1200" dirty="0">
              <a:solidFill>
                <a:sysClr val="windowText" lastClr="000000"/>
              </a:solidFill>
            </a:rPr>
            <a:t>Sustained efforts will increase likelihood of building a corridor of communities with a high quality of life</a:t>
          </a:r>
        </a:p>
      </dsp:txBody>
      <dsp:txXfrm rot="5400000">
        <a:off x="4125369" y="1509359"/>
        <a:ext cx="1351156" cy="761922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6BF504-A2AA-4FB7-9C91-4C7D0CE2F196}">
      <dsp:nvSpPr>
        <dsp:cNvPr id="0" name=""/>
        <dsp:cNvSpPr/>
      </dsp:nvSpPr>
      <dsp:spPr>
        <a:xfrm>
          <a:off x="1758159" y="1657399"/>
          <a:ext cx="884216" cy="187078"/>
        </a:xfrm>
        <a:custGeom>
          <a:avLst/>
          <a:gdLst/>
          <a:ahLst/>
          <a:cxnLst/>
          <a:rect l="0" t="0" r="0" b="0"/>
          <a:pathLst>
            <a:path>
              <a:moveTo>
                <a:pt x="0" y="0"/>
              </a:moveTo>
              <a:lnTo>
                <a:pt x="884216" y="0"/>
              </a:lnTo>
              <a:lnTo>
                <a:pt x="884216" y="187078"/>
              </a:lnTo>
            </a:path>
          </a:pathLst>
        </a:custGeom>
        <a:noFill/>
        <a:ln w="55000" cap="flat" cmpd="thickThin" algn="ctr">
          <a:solidFill>
            <a:schemeClr val="bg1"/>
          </a:solidFill>
          <a:prstDash val="solid"/>
        </a:ln>
        <a:effectLst/>
      </dsp:spPr>
      <dsp:style>
        <a:lnRef idx="2">
          <a:scrgbClr r="0" g="0" b="0"/>
        </a:lnRef>
        <a:fillRef idx="0">
          <a:scrgbClr r="0" g="0" b="0"/>
        </a:fillRef>
        <a:effectRef idx="0">
          <a:scrgbClr r="0" g="0" b="0"/>
        </a:effectRef>
        <a:fontRef idx="minor"/>
      </dsp:style>
    </dsp:sp>
    <dsp:sp modelId="{0BF0318F-50B1-4C95-AF2B-1DE69F0292BB}">
      <dsp:nvSpPr>
        <dsp:cNvPr id="0" name=""/>
        <dsp:cNvSpPr/>
      </dsp:nvSpPr>
      <dsp:spPr>
        <a:xfrm>
          <a:off x="1758159" y="1104895"/>
          <a:ext cx="5973960" cy="552503"/>
        </a:xfrm>
        <a:custGeom>
          <a:avLst/>
          <a:gdLst/>
          <a:ahLst/>
          <a:cxnLst/>
          <a:rect l="0" t="0" r="0" b="0"/>
          <a:pathLst>
            <a:path>
              <a:moveTo>
                <a:pt x="0" y="552503"/>
              </a:moveTo>
              <a:lnTo>
                <a:pt x="5973960" y="0"/>
              </a:lnTo>
            </a:path>
          </a:pathLst>
        </a:custGeom>
        <a:noFill/>
        <a:ln w="55000" cap="flat" cmpd="thickThin" algn="ctr">
          <a:solidFill>
            <a:schemeClr val="bg1"/>
          </a:solidFill>
          <a:prstDash val="solid"/>
        </a:ln>
        <a:effectLst/>
      </dsp:spPr>
      <dsp:style>
        <a:lnRef idx="2">
          <a:scrgbClr r="0" g="0" b="0"/>
        </a:lnRef>
        <a:fillRef idx="0">
          <a:scrgbClr r="0" g="0" b="0"/>
        </a:fillRef>
        <a:effectRef idx="0">
          <a:scrgbClr r="0" g="0" b="0"/>
        </a:effectRef>
        <a:fontRef idx="minor"/>
      </dsp:style>
    </dsp:sp>
    <dsp:sp modelId="{15080938-2B02-4F3B-81E1-A0B89D6C65BC}">
      <dsp:nvSpPr>
        <dsp:cNvPr id="0" name=""/>
        <dsp:cNvSpPr/>
      </dsp:nvSpPr>
      <dsp:spPr>
        <a:xfrm>
          <a:off x="5822549" y="2023907"/>
          <a:ext cx="502059" cy="1900943"/>
        </a:xfrm>
        <a:custGeom>
          <a:avLst/>
          <a:gdLst/>
          <a:ahLst/>
          <a:cxnLst/>
          <a:rect l="0" t="0" r="0" b="0"/>
          <a:pathLst>
            <a:path>
              <a:moveTo>
                <a:pt x="0" y="0"/>
              </a:moveTo>
              <a:lnTo>
                <a:pt x="326814" y="0"/>
              </a:lnTo>
              <a:lnTo>
                <a:pt x="326814" y="1900943"/>
              </a:lnTo>
              <a:lnTo>
                <a:pt x="502059" y="1900943"/>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C52A45-77E5-4DAE-93DB-78CB9A7CAF72}">
      <dsp:nvSpPr>
        <dsp:cNvPr id="0" name=""/>
        <dsp:cNvSpPr/>
      </dsp:nvSpPr>
      <dsp:spPr>
        <a:xfrm>
          <a:off x="5822549" y="2023907"/>
          <a:ext cx="502059" cy="681741"/>
        </a:xfrm>
        <a:custGeom>
          <a:avLst/>
          <a:gdLst/>
          <a:ahLst/>
          <a:cxnLst/>
          <a:rect l="0" t="0" r="0" b="0"/>
          <a:pathLst>
            <a:path>
              <a:moveTo>
                <a:pt x="0" y="0"/>
              </a:moveTo>
              <a:lnTo>
                <a:pt x="326814" y="0"/>
              </a:lnTo>
              <a:lnTo>
                <a:pt x="326814" y="681741"/>
              </a:lnTo>
              <a:lnTo>
                <a:pt x="502059" y="681741"/>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A5E6BF-49E6-47C5-8889-5D8A651438C4}">
      <dsp:nvSpPr>
        <dsp:cNvPr id="0" name=""/>
        <dsp:cNvSpPr/>
      </dsp:nvSpPr>
      <dsp:spPr>
        <a:xfrm>
          <a:off x="5822549" y="2023907"/>
          <a:ext cx="502059" cy="1291342"/>
        </a:xfrm>
        <a:custGeom>
          <a:avLst/>
          <a:gdLst/>
          <a:ahLst/>
          <a:cxnLst/>
          <a:rect l="0" t="0" r="0" b="0"/>
          <a:pathLst>
            <a:path>
              <a:moveTo>
                <a:pt x="0" y="0"/>
              </a:moveTo>
              <a:lnTo>
                <a:pt x="326814" y="0"/>
              </a:lnTo>
              <a:lnTo>
                <a:pt x="326814" y="1291342"/>
              </a:lnTo>
              <a:lnTo>
                <a:pt x="502059" y="1291342"/>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E6A5AC-4E09-4335-A3F7-4669EA1C2FA4}">
      <dsp:nvSpPr>
        <dsp:cNvPr id="0" name=""/>
        <dsp:cNvSpPr/>
      </dsp:nvSpPr>
      <dsp:spPr>
        <a:xfrm>
          <a:off x="1758159" y="1657399"/>
          <a:ext cx="2311938" cy="366507"/>
        </a:xfrm>
        <a:custGeom>
          <a:avLst/>
          <a:gdLst/>
          <a:ahLst/>
          <a:cxnLst/>
          <a:rect l="0" t="0" r="0" b="0"/>
          <a:pathLst>
            <a:path>
              <a:moveTo>
                <a:pt x="0" y="0"/>
              </a:moveTo>
              <a:lnTo>
                <a:pt x="2136693" y="0"/>
              </a:lnTo>
              <a:lnTo>
                <a:pt x="2136693" y="366507"/>
              </a:lnTo>
              <a:lnTo>
                <a:pt x="2311938" y="366507"/>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45A73C-2785-4C77-9887-0E2B2682E536}">
      <dsp:nvSpPr>
        <dsp:cNvPr id="0" name=""/>
        <dsp:cNvSpPr/>
      </dsp:nvSpPr>
      <dsp:spPr>
        <a:xfrm>
          <a:off x="5822549" y="280887"/>
          <a:ext cx="465836" cy="1066858"/>
        </a:xfrm>
        <a:custGeom>
          <a:avLst/>
          <a:gdLst/>
          <a:ahLst/>
          <a:cxnLst/>
          <a:rect l="0" t="0" r="0" b="0"/>
          <a:pathLst>
            <a:path>
              <a:moveTo>
                <a:pt x="0" y="1066858"/>
              </a:moveTo>
              <a:lnTo>
                <a:pt x="290591" y="1066858"/>
              </a:lnTo>
              <a:lnTo>
                <a:pt x="290591" y="0"/>
              </a:lnTo>
              <a:lnTo>
                <a:pt x="465836" y="0"/>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51A895-C6E7-4845-843B-E4A4BDF31A48}">
      <dsp:nvSpPr>
        <dsp:cNvPr id="0" name=""/>
        <dsp:cNvSpPr/>
      </dsp:nvSpPr>
      <dsp:spPr>
        <a:xfrm>
          <a:off x="5822549" y="863893"/>
          <a:ext cx="465836" cy="483852"/>
        </a:xfrm>
        <a:custGeom>
          <a:avLst/>
          <a:gdLst/>
          <a:ahLst/>
          <a:cxnLst/>
          <a:rect l="0" t="0" r="0" b="0"/>
          <a:pathLst>
            <a:path>
              <a:moveTo>
                <a:pt x="0" y="483852"/>
              </a:moveTo>
              <a:lnTo>
                <a:pt x="290591" y="483852"/>
              </a:lnTo>
              <a:lnTo>
                <a:pt x="290591" y="0"/>
              </a:lnTo>
              <a:lnTo>
                <a:pt x="465836" y="0"/>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07385F-3EDD-462A-8BE2-10F4780BBFCF}">
      <dsp:nvSpPr>
        <dsp:cNvPr id="0" name=""/>
        <dsp:cNvSpPr/>
      </dsp:nvSpPr>
      <dsp:spPr>
        <a:xfrm>
          <a:off x="1758159" y="1347746"/>
          <a:ext cx="2311938" cy="309653"/>
        </a:xfrm>
        <a:custGeom>
          <a:avLst/>
          <a:gdLst/>
          <a:ahLst/>
          <a:cxnLst/>
          <a:rect l="0" t="0" r="0" b="0"/>
          <a:pathLst>
            <a:path>
              <a:moveTo>
                <a:pt x="0" y="309653"/>
              </a:moveTo>
              <a:lnTo>
                <a:pt x="2136693" y="309653"/>
              </a:lnTo>
              <a:lnTo>
                <a:pt x="2136693" y="0"/>
              </a:lnTo>
              <a:lnTo>
                <a:pt x="2311938" y="0"/>
              </a:lnTo>
            </a:path>
          </a:pathLst>
        </a:custGeom>
        <a:noFill/>
        <a:ln w="55000" cap="flat" cmpd="thickThin" algn="ctr">
          <a:solidFill>
            <a:schemeClr val="accent1">
              <a:lumMod val="50000"/>
            </a:schemeClr>
          </a:solidFill>
          <a:prstDash val="solid"/>
        </a:ln>
        <a:effectLst/>
      </dsp:spPr>
      <dsp:style>
        <a:lnRef idx="2">
          <a:scrgbClr r="0" g="0" b="0"/>
        </a:lnRef>
        <a:fillRef idx="0">
          <a:scrgbClr r="0" g="0" b="0"/>
        </a:fillRef>
        <a:effectRef idx="0">
          <a:scrgbClr r="0" g="0" b="0"/>
        </a:effectRef>
        <a:fontRef idx="minor"/>
      </dsp:style>
    </dsp:sp>
    <dsp:sp modelId="{657A5DD1-EAD6-485C-8CCF-E44F0E51129B}">
      <dsp:nvSpPr>
        <dsp:cNvPr id="0" name=""/>
        <dsp:cNvSpPr/>
      </dsp:nvSpPr>
      <dsp:spPr>
        <a:xfrm>
          <a:off x="5708" y="1390150"/>
          <a:ext cx="1752451" cy="534497"/>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Collaborative Team</a:t>
          </a:r>
        </a:p>
      </dsp:txBody>
      <dsp:txXfrm>
        <a:off x="5708" y="1390150"/>
        <a:ext cx="1752451" cy="534497"/>
      </dsp:txXfrm>
    </dsp:sp>
    <dsp:sp modelId="{20259122-CD9F-4343-806C-3487CFB4160F}">
      <dsp:nvSpPr>
        <dsp:cNvPr id="0" name=""/>
        <dsp:cNvSpPr/>
      </dsp:nvSpPr>
      <dsp:spPr>
        <a:xfrm>
          <a:off x="4070097" y="1080497"/>
          <a:ext cx="1752451" cy="534497"/>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Water Processes</a:t>
          </a:r>
        </a:p>
      </dsp:txBody>
      <dsp:txXfrm>
        <a:off x="4070097" y="1080497"/>
        <a:ext cx="1752451" cy="534497"/>
      </dsp:txXfrm>
    </dsp:sp>
    <dsp:sp modelId="{2C22E5AF-29EA-45C1-8F2C-A5DF8A168BAC}">
      <dsp:nvSpPr>
        <dsp:cNvPr id="0" name=""/>
        <dsp:cNvSpPr/>
      </dsp:nvSpPr>
      <dsp:spPr>
        <a:xfrm>
          <a:off x="6288385" y="596644"/>
          <a:ext cx="1752451" cy="534497"/>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Water Quantity</a:t>
          </a:r>
        </a:p>
      </dsp:txBody>
      <dsp:txXfrm>
        <a:off x="6288385" y="596644"/>
        <a:ext cx="1752451" cy="534497"/>
      </dsp:txXfrm>
    </dsp:sp>
    <dsp:sp modelId="{1AE37738-4781-4F01-AF7A-0B43307F27FD}">
      <dsp:nvSpPr>
        <dsp:cNvPr id="0" name=""/>
        <dsp:cNvSpPr/>
      </dsp:nvSpPr>
      <dsp:spPr>
        <a:xfrm>
          <a:off x="6288385" y="13639"/>
          <a:ext cx="1752451" cy="534497"/>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Water Quality</a:t>
          </a:r>
        </a:p>
      </dsp:txBody>
      <dsp:txXfrm>
        <a:off x="6288385" y="13639"/>
        <a:ext cx="1752451" cy="534497"/>
      </dsp:txXfrm>
    </dsp:sp>
    <dsp:sp modelId="{A11F364A-6EEB-4E38-8A87-65200E1F5460}">
      <dsp:nvSpPr>
        <dsp:cNvPr id="0" name=""/>
        <dsp:cNvSpPr/>
      </dsp:nvSpPr>
      <dsp:spPr>
        <a:xfrm>
          <a:off x="4070097" y="1756658"/>
          <a:ext cx="1752451" cy="534497"/>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Human Dimensions </a:t>
          </a:r>
        </a:p>
      </dsp:txBody>
      <dsp:txXfrm>
        <a:off x="4070097" y="1756658"/>
        <a:ext cx="1752451" cy="534497"/>
      </dsp:txXfrm>
    </dsp:sp>
    <dsp:sp modelId="{EA67D24A-155A-4094-8113-2AB545DF573A}">
      <dsp:nvSpPr>
        <dsp:cNvPr id="0" name=""/>
        <dsp:cNvSpPr/>
      </dsp:nvSpPr>
      <dsp:spPr>
        <a:xfrm>
          <a:off x="6324608" y="3048001"/>
          <a:ext cx="1752451" cy="534497"/>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Perceptions of Water </a:t>
          </a:r>
          <a:r>
            <a:rPr lang="en-US" sz="1100" kern="1200" dirty="0"/>
            <a:t>(Todd Norton)</a:t>
          </a:r>
        </a:p>
      </dsp:txBody>
      <dsp:txXfrm>
        <a:off x="6324608" y="3048001"/>
        <a:ext cx="1752451" cy="534497"/>
      </dsp:txXfrm>
    </dsp:sp>
    <dsp:sp modelId="{25EB7471-8DDC-425B-9135-C8940988E34E}">
      <dsp:nvSpPr>
        <dsp:cNvPr id="0" name=""/>
        <dsp:cNvSpPr/>
      </dsp:nvSpPr>
      <dsp:spPr>
        <a:xfrm>
          <a:off x="6324608" y="2438399"/>
          <a:ext cx="1752451" cy="534497"/>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t>Institutional Decision-Making (Sandra </a:t>
          </a:r>
          <a:r>
            <a:rPr lang="en-US" sz="1100" kern="1200" dirty="0" err="1"/>
            <a:t>Pinel</a:t>
          </a:r>
          <a:r>
            <a:rPr lang="en-US" sz="1100" kern="1200" dirty="0"/>
            <a:t>)</a:t>
          </a:r>
        </a:p>
      </dsp:txBody>
      <dsp:txXfrm>
        <a:off x="6324608" y="2438399"/>
        <a:ext cx="1752451" cy="534497"/>
      </dsp:txXfrm>
    </dsp:sp>
    <dsp:sp modelId="{821E490F-A176-412E-A513-34BB8215A644}">
      <dsp:nvSpPr>
        <dsp:cNvPr id="0" name=""/>
        <dsp:cNvSpPr/>
      </dsp:nvSpPr>
      <dsp:spPr>
        <a:xfrm>
          <a:off x="6324608" y="3657602"/>
          <a:ext cx="1752451" cy="534497"/>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kern="1200" dirty="0"/>
            <a:t>Organizational Networks (</a:t>
          </a:r>
          <a:r>
            <a:rPr lang="en-US" sz="1050" kern="1200" dirty="0" err="1"/>
            <a:t>Manoj</a:t>
          </a:r>
          <a:r>
            <a:rPr lang="en-US" sz="1050" kern="1200" dirty="0"/>
            <a:t> </a:t>
          </a:r>
          <a:r>
            <a:rPr lang="en-US" sz="1050" kern="1200" dirty="0" err="1" smtClean="0"/>
            <a:t>Shrestha</a:t>
          </a:r>
          <a:r>
            <a:rPr lang="en-US" sz="1050" kern="1200" dirty="0" smtClean="0"/>
            <a:t>)</a:t>
          </a:r>
          <a:endParaRPr lang="en-US" sz="1050" kern="1200" dirty="0"/>
        </a:p>
      </dsp:txBody>
      <dsp:txXfrm>
        <a:off x="6324608" y="3657602"/>
        <a:ext cx="1752451" cy="534497"/>
      </dsp:txXfrm>
    </dsp:sp>
    <dsp:sp modelId="{2714E362-8A44-4FB2-8239-6A3895184FD7}">
      <dsp:nvSpPr>
        <dsp:cNvPr id="0" name=""/>
        <dsp:cNvSpPr/>
      </dsp:nvSpPr>
      <dsp:spPr>
        <a:xfrm>
          <a:off x="6320240" y="1104895"/>
          <a:ext cx="2823759" cy="1171966"/>
        </a:xfrm>
        <a:prstGeom prst="notchedRightArrow">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3) Integrating </a:t>
          </a:r>
          <a:r>
            <a:rPr lang="en-US" sz="1100" kern="1200" dirty="0"/>
            <a:t>Human / Water </a:t>
          </a:r>
          <a:r>
            <a:rPr lang="en-US" sz="1100" kern="1200" dirty="0" smtClean="0"/>
            <a:t>Dynamics (Allyson </a:t>
          </a:r>
          <a:r>
            <a:rPr lang="en-US" sz="1100" kern="1200" dirty="0" err="1" smtClean="0"/>
            <a:t>Beall</a:t>
          </a:r>
          <a:r>
            <a:rPr lang="en-US" sz="1100" kern="1200" dirty="0" smtClean="0"/>
            <a:t>) </a:t>
          </a:r>
        </a:p>
      </dsp:txBody>
      <dsp:txXfrm>
        <a:off x="6320240" y="1104895"/>
        <a:ext cx="2823759" cy="1171966"/>
      </dsp:txXfrm>
    </dsp:sp>
    <dsp:sp modelId="{09A45DDC-0F4C-45F6-BFF5-1C3C6EE66C4D}">
      <dsp:nvSpPr>
        <dsp:cNvPr id="0" name=""/>
        <dsp:cNvSpPr/>
      </dsp:nvSpPr>
      <dsp:spPr>
        <a:xfrm>
          <a:off x="1908887" y="1844477"/>
          <a:ext cx="1466976" cy="547384"/>
        </a:xfrm>
        <a:prstGeom prst="bracePair">
          <a:avLst/>
        </a:prstGeom>
        <a:solidFill>
          <a:schemeClr val="bg2">
            <a:lumMod val="7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solidFill>
                <a:sysClr val="windowText" lastClr="000000"/>
              </a:solidFill>
            </a:rPr>
            <a:t>Todd Norton (WSU</a:t>
          </a:r>
          <a:r>
            <a:rPr lang="en-US" sz="1000" kern="1200" dirty="0">
              <a:solidFill>
                <a:schemeClr val="tx1"/>
              </a:solidFill>
            </a:rPr>
            <a:t>)</a:t>
          </a:r>
        </a:p>
      </dsp:txBody>
      <dsp:txXfrm>
        <a:off x="1908887" y="1844477"/>
        <a:ext cx="1466976" cy="547384"/>
      </dsp:txXfrm>
    </dsp:sp>
    <dsp:sp modelId="{B420B9FF-A2C1-4574-84C8-994502C650CC}">
      <dsp:nvSpPr>
        <dsp:cNvPr id="0" name=""/>
        <dsp:cNvSpPr/>
      </dsp:nvSpPr>
      <dsp:spPr>
        <a:xfrm>
          <a:off x="15206" y="34685"/>
          <a:ext cx="2144965" cy="831726"/>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t>Scientific &amp; Community Partners </a:t>
          </a:r>
        </a:p>
      </dsp:txBody>
      <dsp:txXfrm>
        <a:off x="15206" y="34685"/>
        <a:ext cx="2144965" cy="831726"/>
      </dsp:txXfrm>
    </dsp:sp>
    <dsp:sp modelId="{AADBB3BE-98DE-4035-9D39-02E54D876227}">
      <dsp:nvSpPr>
        <dsp:cNvPr id="0" name=""/>
        <dsp:cNvSpPr/>
      </dsp:nvSpPr>
      <dsp:spPr>
        <a:xfrm>
          <a:off x="1908887" y="1030949"/>
          <a:ext cx="1500448" cy="502080"/>
        </a:xfrm>
        <a:prstGeom prst="bracePair">
          <a:avLst/>
        </a:prstGeom>
        <a:solidFill>
          <a:schemeClr val="bg2">
            <a:lumMod val="7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solidFill>
                <a:sysClr val="windowText" lastClr="000000"/>
              </a:solidFill>
            </a:rPr>
            <a:t>Jim </a:t>
          </a:r>
          <a:r>
            <a:rPr lang="en-US" sz="1200" kern="1200" dirty="0" err="1">
              <a:solidFill>
                <a:sysClr val="windowText" lastClr="000000"/>
              </a:solidFill>
            </a:rPr>
            <a:t>Gosz</a:t>
          </a:r>
          <a:r>
            <a:rPr lang="en-US" sz="1200" kern="1200" dirty="0">
              <a:solidFill>
                <a:sysClr val="windowText" lastClr="000000"/>
              </a:solidFill>
            </a:rPr>
            <a:t> (UI)</a:t>
          </a:r>
        </a:p>
      </dsp:txBody>
      <dsp:txXfrm>
        <a:off x="1908887" y="1030949"/>
        <a:ext cx="1500448" cy="502080"/>
      </dsp:txXfrm>
    </dsp:sp>
    <dsp:sp modelId="{EE9564C9-9B11-485F-860D-B9C8A92B705B}">
      <dsp:nvSpPr>
        <dsp:cNvPr id="0" name=""/>
        <dsp:cNvSpPr/>
      </dsp:nvSpPr>
      <dsp:spPr>
        <a:xfrm>
          <a:off x="229425" y="3217063"/>
          <a:ext cx="2398562" cy="811324"/>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Scientific Professional Advisory Board</a:t>
          </a:r>
          <a:endParaRPr lang="en-US" sz="1200" kern="1200" dirty="0"/>
        </a:p>
      </dsp:txBody>
      <dsp:txXfrm>
        <a:off x="229425" y="3217063"/>
        <a:ext cx="2398562" cy="81132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7AEA49-0CE1-42F0-9DFD-21013D702B2C}" type="datetimeFigureOut">
              <a:rPr lang="en-US" smtClean="0"/>
              <a:pPr/>
              <a:t>5/22/2011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CF8A80-FFC7-45D8-8AA1-6C0E403E1E0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CF8A80-FFC7-45D8-8AA1-6C0E403E1E07}"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CF8A80-FFC7-45D8-8AA1-6C0E403E1E07}"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county in WA, explaining that with GMA, new growth</a:t>
            </a:r>
            <a:r>
              <a:rPr lang="en-US" baseline="0" dirty="0" smtClean="0"/>
              <a:t> is annexed and supports urban service extensions, but counties must treat pre-existing urban development that is not in cities – no money to do so. New plant opening postponed to 2012</a:t>
            </a:r>
          </a:p>
          <a:p>
            <a:r>
              <a:rPr lang="en-US" baseline="0" dirty="0" smtClean="0"/>
              <a:t>The adaption of WA standards for ID by the EPA causes conflict </a:t>
            </a:r>
          </a:p>
          <a:p>
            <a:r>
              <a:rPr lang="en-US" baseline="0" dirty="0" smtClean="0"/>
              <a:t>Comments about AVISTA and long lake.</a:t>
            </a:r>
          </a:p>
          <a:p>
            <a:r>
              <a:rPr lang="en-US" baseline="0" dirty="0" smtClean="0"/>
              <a:t>Lots of short term </a:t>
            </a:r>
            <a:endParaRPr lang="en-US" dirty="0"/>
          </a:p>
        </p:txBody>
      </p:sp>
      <p:sp>
        <p:nvSpPr>
          <p:cNvPr id="4" name="Slide Number Placeholder 3"/>
          <p:cNvSpPr>
            <a:spLocks noGrp="1"/>
          </p:cNvSpPr>
          <p:nvPr>
            <p:ph type="sldNum" sz="quarter" idx="10"/>
          </p:nvPr>
        </p:nvSpPr>
        <p:spPr/>
        <p:txBody>
          <a:bodyPr/>
          <a:lstStyle/>
          <a:p>
            <a:fld id="{D3CF8A80-FFC7-45D8-8AA1-6C0E403E1E07}"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do we , a state agency, balance consistency with</a:t>
            </a:r>
            <a:r>
              <a:rPr lang="en-US" baseline="0" dirty="0" smtClean="0"/>
              <a:t> flexibility?</a:t>
            </a:r>
            <a:endParaRPr lang="en-US" dirty="0"/>
          </a:p>
        </p:txBody>
      </p:sp>
      <p:sp>
        <p:nvSpPr>
          <p:cNvPr id="4" name="Slide Number Placeholder 3"/>
          <p:cNvSpPr>
            <a:spLocks noGrp="1"/>
          </p:cNvSpPr>
          <p:nvPr>
            <p:ph type="sldNum" sz="quarter" idx="10"/>
          </p:nvPr>
        </p:nvSpPr>
        <p:spPr/>
        <p:txBody>
          <a:bodyPr/>
          <a:lstStyle/>
          <a:p>
            <a:fld id="{D3CF8A80-FFC7-45D8-8AA1-6C0E403E1E07}"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6DEAFA8-A336-4CEE-B26D-9214CBF85EE5}"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582381A4-EB12-415F-BE01-50C419CFA52E}" type="datetimeFigureOut">
              <a:rPr lang="en-US" smtClean="0"/>
              <a:pPr/>
              <a:t>5/22/2011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2535739C-BFF7-49E2-9723-FF0B62397B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2381A4-EB12-415F-BE01-50C419CFA52E}" type="datetimeFigureOut">
              <a:rPr lang="en-US" smtClean="0"/>
              <a:pPr/>
              <a:t>5/22/2011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5739C-BFF7-49E2-9723-FF0B62397B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2381A4-EB12-415F-BE01-50C419CFA52E}" type="datetimeFigureOut">
              <a:rPr lang="en-US" smtClean="0"/>
              <a:pPr/>
              <a:t>5/22/2011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5739C-BFF7-49E2-9723-FF0B62397B3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2381A4-EB12-415F-BE01-50C419CFA52E}" type="datetimeFigureOut">
              <a:rPr lang="en-US" smtClean="0"/>
              <a:pPr/>
              <a:t>5/22/2011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5739C-BFF7-49E2-9723-FF0B62397B3D}" type="slidenum">
              <a:rPr lang="en-US" smtClean="0"/>
              <a:pPr/>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4" name="Date Placeholder 3"/>
          <p:cNvSpPr>
            <a:spLocks noGrp="1"/>
          </p:cNvSpPr>
          <p:nvPr>
            <p:ph type="dt" sz="half" idx="10"/>
          </p:nvPr>
        </p:nvSpPr>
        <p:spPr/>
        <p:txBody>
          <a:bodyPr/>
          <a:lstStyle/>
          <a:p>
            <a:fld id="{582381A4-EB12-415F-BE01-50C419CFA52E}" type="datetimeFigureOut">
              <a:rPr lang="en-US" smtClean="0"/>
              <a:pPr/>
              <a:t>5/22/2011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5739C-BFF7-49E2-9723-FF0B62397B3D}"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82381A4-EB12-415F-BE01-50C419CFA52E}" type="datetimeFigureOut">
              <a:rPr lang="en-US" smtClean="0"/>
              <a:pPr/>
              <a:t>5/22/2011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35739C-BFF7-49E2-9723-FF0B62397B3D}" type="slidenum">
              <a:rPr lang="en-US" smtClean="0"/>
              <a:pPr/>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82381A4-EB12-415F-BE01-50C419CFA52E}" type="datetimeFigureOut">
              <a:rPr lang="en-US" smtClean="0"/>
              <a:pPr/>
              <a:t>5/22/2011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35739C-BFF7-49E2-9723-FF0B62397B3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82381A4-EB12-415F-BE01-50C419CFA52E}" type="datetimeFigureOut">
              <a:rPr lang="en-US" smtClean="0"/>
              <a:pPr/>
              <a:t>5/22/2011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35739C-BFF7-49E2-9723-FF0B62397B3D}" type="slidenum">
              <a:rPr lang="en-US" smtClean="0"/>
              <a:pPr/>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2381A4-EB12-415F-BE01-50C419CFA52E}" type="datetimeFigureOut">
              <a:rPr lang="en-US" smtClean="0"/>
              <a:pPr/>
              <a:t>5/22/2011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35739C-BFF7-49E2-9723-FF0B62397B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582381A4-EB12-415F-BE01-50C419CFA52E}" type="datetimeFigureOut">
              <a:rPr lang="en-US" smtClean="0"/>
              <a:pPr/>
              <a:t>5/22/2011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35739C-BFF7-49E2-9723-FF0B62397B3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lstStyle>
          <a:p>
            <a:fld id="{582381A4-EB12-415F-BE01-50C419CFA52E}" type="datetimeFigureOut">
              <a:rPr lang="en-US" smtClean="0"/>
              <a:pPr/>
              <a:t>5/22/2011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2535739C-BFF7-49E2-9723-FF0B62397B3D}"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582381A4-EB12-415F-BE01-50C419CFA52E}" type="datetimeFigureOut">
              <a:rPr lang="en-US" smtClean="0"/>
              <a:pPr/>
              <a:t>5/22/2011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2535739C-BFF7-49E2-9723-FF0B62397B3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devscc.insideidaho.org/flexviewer/index.html"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r>
            <a:br>
              <a:rPr lang="en-US" dirty="0" smtClean="0"/>
            </a:br>
            <a:r>
              <a:rPr lang="en-US" dirty="0" smtClean="0"/>
              <a:t> Collaborative Efforts in Spokane – Coeur d’Alene</a:t>
            </a:r>
            <a:endParaRPr lang="en-US" dirty="0"/>
          </a:p>
        </p:txBody>
      </p:sp>
      <p:sp>
        <p:nvSpPr>
          <p:cNvPr id="3" name="Subtitle 2"/>
          <p:cNvSpPr>
            <a:spLocks noGrp="1"/>
          </p:cNvSpPr>
          <p:nvPr>
            <p:ph type="subTitle" idx="1"/>
          </p:nvPr>
        </p:nvSpPr>
        <p:spPr/>
        <p:txBody>
          <a:bodyPr/>
          <a:lstStyle/>
          <a:p>
            <a:r>
              <a:rPr lang="en-US" dirty="0" smtClean="0"/>
              <a:t>University of Idaho &amp; Washington State University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533400"/>
            <a:ext cx="8305800" cy="6019800"/>
          </a:xfrm>
        </p:spPr>
        <p:txBody>
          <a:bodyPr>
            <a:normAutofit/>
          </a:bodyPr>
          <a:lstStyle/>
          <a:p>
            <a:pPr>
              <a:buNone/>
            </a:pPr>
            <a:r>
              <a:rPr lang="en-US" dirty="0" smtClean="0"/>
              <a:t>Strategies</a:t>
            </a:r>
          </a:p>
          <a:p>
            <a:r>
              <a:rPr lang="en-US" dirty="0" smtClean="0"/>
              <a:t>Decision drivers:</a:t>
            </a:r>
          </a:p>
          <a:p>
            <a:pPr lvl="1"/>
            <a:r>
              <a:rPr lang="en-US" dirty="0" smtClean="0"/>
              <a:t>Finance services &amp; respond to development</a:t>
            </a:r>
          </a:p>
          <a:p>
            <a:pPr lvl="1"/>
            <a:r>
              <a:rPr lang="en-US" dirty="0" smtClean="0"/>
              <a:t>Need to collaborate because of different agency responsibilities; compliance, streamline rules</a:t>
            </a:r>
          </a:p>
          <a:p>
            <a:pPr lvl="1"/>
            <a:r>
              <a:rPr lang="en-US" dirty="0" smtClean="0"/>
              <a:t>Expect shortages in seven years</a:t>
            </a:r>
          </a:p>
          <a:p>
            <a:r>
              <a:rPr lang="en-US" dirty="0" smtClean="0"/>
              <a:t>Some Strategies and Recommendations</a:t>
            </a:r>
          </a:p>
          <a:p>
            <a:pPr lvl="1"/>
            <a:r>
              <a:rPr lang="en-US" dirty="0" smtClean="0"/>
              <a:t>Local governments want state/fed agency rules aligned – keep regional agencies</a:t>
            </a:r>
          </a:p>
          <a:p>
            <a:pPr lvl="1"/>
            <a:r>
              <a:rPr lang="en-US" dirty="0" smtClean="0"/>
              <a:t>Regional efforts (ex. Rathdrum Prairie Aquifer)</a:t>
            </a:r>
          </a:p>
          <a:p>
            <a:pPr lvl="1"/>
            <a:r>
              <a:rPr lang="en-US" dirty="0" smtClean="0"/>
              <a:t>Support watershed planning units/education</a:t>
            </a:r>
          </a:p>
          <a:p>
            <a:pPr lvl="1"/>
            <a:r>
              <a:rPr lang="en-US" dirty="0" smtClean="0"/>
              <a:t>Rationalize fees for water use</a:t>
            </a:r>
          </a:p>
          <a:p>
            <a:pPr lvl="1"/>
            <a:r>
              <a:rPr lang="en-US" dirty="0" smtClean="0"/>
              <a:t>Change 2-year political thinking to 20-year thinking</a:t>
            </a:r>
          </a:p>
          <a:p>
            <a:pPr lvl="1"/>
            <a:r>
              <a:rPr lang="en-US" dirty="0" smtClean="0"/>
              <a:t>Interconnect small city/special district planning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944562"/>
          </a:xfrm>
        </p:spPr>
        <p:txBody>
          <a:bodyPr>
            <a:noAutofit/>
          </a:bodyPr>
          <a:lstStyle/>
          <a:p>
            <a:pPr algn="l"/>
            <a:r>
              <a:rPr lang="en-US" sz="2800" dirty="0" smtClean="0"/>
              <a:t>Management and protection of the SV-RP Aquifer and adjacent contributing watersheds</a:t>
            </a:r>
            <a:endParaRPr lang="en-US" sz="2800" dirty="0"/>
          </a:p>
        </p:txBody>
      </p:sp>
      <p:graphicFrame>
        <p:nvGraphicFramePr>
          <p:cNvPr id="6" name="Content Placeholder 5"/>
          <p:cNvGraphicFramePr>
            <a:graphicFrameLocks noGrp="1"/>
          </p:cNvGraphicFramePr>
          <p:nvPr>
            <p:ph sz="half" idx="1"/>
          </p:nvPr>
        </p:nvGraphicFramePr>
        <p:xfrm>
          <a:off x="457200" y="1524000"/>
          <a:ext cx="4038600" cy="1508125"/>
        </p:xfrm>
        <a:graphic>
          <a:graphicData uri="http://schemas.openxmlformats.org/drawingml/2006/table">
            <a:tbl>
              <a:tblPr firstRow="1" bandRow="1">
                <a:tableStyleId>{5C22544A-7EE6-4342-B048-85BDC9FD1C3A}</a:tableStyleId>
              </a:tblPr>
              <a:tblGrid>
                <a:gridCol w="2667000"/>
                <a:gridCol w="1371600"/>
              </a:tblGrid>
              <a:tr h="370840">
                <a:tc>
                  <a:txBody>
                    <a:bodyPr/>
                    <a:lstStyle/>
                    <a:p>
                      <a:r>
                        <a:rPr lang="en-US" dirty="0" smtClean="0"/>
                        <a:t>Response</a:t>
                      </a:r>
                      <a:r>
                        <a:rPr lang="en-US" baseline="0" dirty="0" smtClean="0"/>
                        <a:t> category</a:t>
                      </a:r>
                      <a:endParaRPr lang="en-US" dirty="0"/>
                    </a:p>
                  </a:txBody>
                  <a:tcPr/>
                </a:tc>
                <a:tc>
                  <a:txBody>
                    <a:bodyPr/>
                    <a:lstStyle/>
                    <a:p>
                      <a:r>
                        <a:rPr lang="en-US" dirty="0" smtClean="0"/>
                        <a:t>Mean rating</a:t>
                      </a:r>
                      <a:endParaRPr lang="en-US" dirty="0"/>
                    </a:p>
                  </a:txBody>
                  <a:tcPr/>
                </a:tc>
              </a:tr>
              <a:tr h="370840">
                <a:tc>
                  <a:txBody>
                    <a:bodyPr/>
                    <a:lstStyle/>
                    <a:p>
                      <a:pPr algn="l" fontAlgn="b"/>
                      <a:r>
                        <a:rPr lang="en-US" sz="1600" b="0" i="0" u="none" strike="noStrike" dirty="0">
                          <a:solidFill>
                            <a:srgbClr val="000000"/>
                          </a:solidFill>
                          <a:latin typeface="+mn-lt"/>
                        </a:rPr>
                        <a:t>Level of importance</a:t>
                      </a:r>
                    </a:p>
                  </a:txBody>
                  <a:tcPr marL="9525" marR="9525" marT="9525" marB="0" anchor="b"/>
                </a:tc>
                <a:tc>
                  <a:txBody>
                    <a:bodyPr/>
                    <a:lstStyle/>
                    <a:p>
                      <a:pPr algn="ctr" fontAlgn="b"/>
                      <a:r>
                        <a:rPr lang="en-US" sz="1600" b="0" i="0" u="none" strike="noStrike" dirty="0">
                          <a:solidFill>
                            <a:srgbClr val="000000"/>
                          </a:solidFill>
                          <a:latin typeface="+mn-lt"/>
                        </a:rPr>
                        <a:t>6.63</a:t>
                      </a:r>
                    </a:p>
                  </a:txBody>
                  <a:tcPr marL="9525" marR="9525" marT="9525" marB="0" anchor="b"/>
                </a:tc>
              </a:tr>
              <a:tr h="370840">
                <a:tc>
                  <a:txBody>
                    <a:bodyPr/>
                    <a:lstStyle/>
                    <a:p>
                      <a:pPr algn="l" fontAlgn="b"/>
                      <a:r>
                        <a:rPr lang="en-US" sz="1600" b="0" i="0" u="none" strike="noStrike" dirty="0">
                          <a:solidFill>
                            <a:srgbClr val="000000"/>
                          </a:solidFill>
                          <a:latin typeface="+mn-lt"/>
                        </a:rPr>
                        <a:t>Pro-growth </a:t>
                      </a:r>
                      <a:r>
                        <a:rPr lang="en-US" sz="1600" b="0" i="0" u="none" strike="noStrike" dirty="0" err="1">
                          <a:solidFill>
                            <a:srgbClr val="000000"/>
                          </a:solidFill>
                          <a:latin typeface="+mn-lt"/>
                        </a:rPr>
                        <a:t>vs</a:t>
                      </a:r>
                      <a:r>
                        <a:rPr lang="en-US" sz="1600" b="0" i="0" u="none" strike="noStrike" dirty="0">
                          <a:solidFill>
                            <a:srgbClr val="000000"/>
                          </a:solidFill>
                          <a:latin typeface="+mn-lt"/>
                        </a:rPr>
                        <a:t> pro-environment</a:t>
                      </a:r>
                    </a:p>
                  </a:txBody>
                  <a:tcPr marL="9525" marR="9525" marT="9525" marB="0" anchor="b"/>
                </a:tc>
                <a:tc>
                  <a:txBody>
                    <a:bodyPr/>
                    <a:lstStyle/>
                    <a:p>
                      <a:pPr algn="ctr" fontAlgn="b"/>
                      <a:r>
                        <a:rPr lang="en-US" sz="1600" b="0" i="0" u="none" strike="noStrike" dirty="0">
                          <a:solidFill>
                            <a:srgbClr val="000000"/>
                          </a:solidFill>
                          <a:latin typeface="+mn-lt"/>
                        </a:rPr>
                        <a:t>5.62</a:t>
                      </a:r>
                    </a:p>
                  </a:txBody>
                  <a:tcPr marL="9525" marR="9525" marT="9525" marB="0" anchor="b"/>
                </a:tc>
              </a:tr>
            </a:tbl>
          </a:graphicData>
        </a:graphic>
      </p:graphicFrame>
      <p:graphicFrame>
        <p:nvGraphicFramePr>
          <p:cNvPr id="5" name="Content Placeholder 4"/>
          <p:cNvGraphicFramePr>
            <a:graphicFrameLocks noGrp="1"/>
          </p:cNvGraphicFramePr>
          <p:nvPr>
            <p:ph sz="half" idx="2"/>
          </p:nvPr>
        </p:nvGraphicFramePr>
        <p:xfrm>
          <a:off x="4648200" y="1295400"/>
          <a:ext cx="4038600" cy="4845685"/>
        </p:xfrm>
        <a:graphic>
          <a:graphicData uri="http://schemas.openxmlformats.org/drawingml/2006/table">
            <a:tbl>
              <a:tblPr firstRow="1" bandRow="1">
                <a:tableStyleId>{5C22544A-7EE6-4342-B048-85BDC9FD1C3A}</a:tableStyleId>
              </a:tblPr>
              <a:tblGrid>
                <a:gridCol w="2667000"/>
                <a:gridCol w="1371600"/>
              </a:tblGrid>
              <a:tr h="370840">
                <a:tc>
                  <a:txBody>
                    <a:bodyPr/>
                    <a:lstStyle/>
                    <a:p>
                      <a:r>
                        <a:rPr lang="en-US" dirty="0" smtClean="0"/>
                        <a:t>Barriers to collaboration</a:t>
                      </a:r>
                      <a:endParaRPr lang="en-US" dirty="0"/>
                    </a:p>
                  </a:txBody>
                  <a:tcPr/>
                </a:tc>
                <a:tc>
                  <a:txBody>
                    <a:bodyPr/>
                    <a:lstStyle/>
                    <a:p>
                      <a:r>
                        <a:rPr lang="en-US" dirty="0" smtClean="0"/>
                        <a:t>Mean rating</a:t>
                      </a:r>
                      <a:endParaRPr lang="en-US" dirty="0"/>
                    </a:p>
                  </a:txBody>
                  <a:tcPr/>
                </a:tc>
              </a:tr>
              <a:tr h="370840">
                <a:tc>
                  <a:txBody>
                    <a:bodyPr/>
                    <a:lstStyle/>
                    <a:p>
                      <a:pPr algn="l" fontAlgn="b"/>
                      <a:r>
                        <a:rPr lang="en-US" sz="1600" b="0" i="0" u="none" strike="noStrike" dirty="0">
                          <a:solidFill>
                            <a:srgbClr val="000000"/>
                          </a:solidFill>
                          <a:latin typeface="+mn-lt"/>
                        </a:rPr>
                        <a:t>Free-riding problem</a:t>
                      </a:r>
                    </a:p>
                  </a:txBody>
                  <a:tcPr marL="9525" marR="9525" marT="9525" marB="0" anchor="b"/>
                </a:tc>
                <a:tc>
                  <a:txBody>
                    <a:bodyPr/>
                    <a:lstStyle/>
                    <a:p>
                      <a:pPr algn="ctr" fontAlgn="ctr"/>
                      <a:r>
                        <a:rPr lang="en-US" sz="1600" b="0" i="0" u="none" strike="noStrike" dirty="0">
                          <a:solidFill>
                            <a:srgbClr val="000000"/>
                          </a:solidFill>
                          <a:latin typeface="+mn-lt"/>
                        </a:rPr>
                        <a:t>4.13</a:t>
                      </a:r>
                    </a:p>
                  </a:txBody>
                  <a:tcPr marL="9525" marR="9525" marT="9525" marB="0" anchor="ctr"/>
                </a:tc>
              </a:tr>
              <a:tr h="370840">
                <a:tc>
                  <a:txBody>
                    <a:bodyPr/>
                    <a:lstStyle/>
                    <a:p>
                      <a:pPr algn="l" fontAlgn="b"/>
                      <a:r>
                        <a:rPr lang="en-US" sz="1600" b="0" i="0" u="none" strike="noStrike" dirty="0">
                          <a:solidFill>
                            <a:srgbClr val="000000"/>
                          </a:solidFill>
                          <a:latin typeface="+mn-lt"/>
                        </a:rPr>
                        <a:t>Lack of information</a:t>
                      </a:r>
                    </a:p>
                  </a:txBody>
                  <a:tcPr marL="9525" marR="9525" marT="9525" marB="0" anchor="b"/>
                </a:tc>
                <a:tc>
                  <a:txBody>
                    <a:bodyPr/>
                    <a:lstStyle/>
                    <a:p>
                      <a:pPr algn="ctr" fontAlgn="ctr"/>
                      <a:r>
                        <a:rPr lang="en-US" sz="1600" b="0" i="0" u="none" strike="noStrike" dirty="0">
                          <a:solidFill>
                            <a:srgbClr val="000000"/>
                          </a:solidFill>
                          <a:latin typeface="+mn-lt"/>
                        </a:rPr>
                        <a:t>4.57</a:t>
                      </a:r>
                    </a:p>
                  </a:txBody>
                  <a:tcPr marL="9525" marR="9525" marT="9525" marB="0" anchor="ctr"/>
                </a:tc>
              </a:tr>
              <a:tr h="370840">
                <a:tc>
                  <a:txBody>
                    <a:bodyPr/>
                    <a:lstStyle/>
                    <a:p>
                      <a:pPr algn="l" fontAlgn="b"/>
                      <a:r>
                        <a:rPr lang="en-US" sz="1600" b="0" i="0" u="none" strike="noStrike" dirty="0">
                          <a:solidFill>
                            <a:srgbClr val="000000"/>
                          </a:solidFill>
                          <a:latin typeface="+mn-lt"/>
                        </a:rPr>
                        <a:t>Information asymmetry</a:t>
                      </a:r>
                    </a:p>
                  </a:txBody>
                  <a:tcPr marL="9525" marR="9525" marT="9525" marB="0" anchor="b"/>
                </a:tc>
                <a:tc>
                  <a:txBody>
                    <a:bodyPr/>
                    <a:lstStyle/>
                    <a:p>
                      <a:pPr algn="ctr" fontAlgn="ctr"/>
                      <a:r>
                        <a:rPr lang="en-US" sz="1600" b="0" i="0" u="none" strike="noStrike" dirty="0">
                          <a:solidFill>
                            <a:srgbClr val="000000"/>
                          </a:solidFill>
                          <a:latin typeface="+mn-lt"/>
                        </a:rPr>
                        <a:t>4.27</a:t>
                      </a:r>
                    </a:p>
                  </a:txBody>
                  <a:tcPr marL="9525" marR="9525" marT="9525" marB="0" anchor="ctr"/>
                </a:tc>
              </a:tr>
              <a:tr h="370840">
                <a:tc>
                  <a:txBody>
                    <a:bodyPr/>
                    <a:lstStyle/>
                    <a:p>
                      <a:pPr algn="l" fontAlgn="b"/>
                      <a:r>
                        <a:rPr lang="en-US" sz="1600" b="0" i="0" u="none" strike="noStrike" dirty="0">
                          <a:solidFill>
                            <a:srgbClr val="000000"/>
                          </a:solidFill>
                          <a:latin typeface="+mn-lt"/>
                        </a:rPr>
                        <a:t>Information uncertainty</a:t>
                      </a:r>
                    </a:p>
                  </a:txBody>
                  <a:tcPr marL="9525" marR="9525" marT="9525" marB="0" anchor="b"/>
                </a:tc>
                <a:tc>
                  <a:txBody>
                    <a:bodyPr/>
                    <a:lstStyle/>
                    <a:p>
                      <a:pPr algn="ctr" fontAlgn="ctr"/>
                      <a:r>
                        <a:rPr lang="en-US" sz="1600" b="0" i="0" u="none" strike="noStrike" dirty="0">
                          <a:solidFill>
                            <a:srgbClr val="000000"/>
                          </a:solidFill>
                          <a:latin typeface="+mn-lt"/>
                        </a:rPr>
                        <a:t>4.40</a:t>
                      </a:r>
                    </a:p>
                  </a:txBody>
                  <a:tcPr marL="9525" marR="9525" marT="9525" marB="0" anchor="ctr"/>
                </a:tc>
              </a:tr>
              <a:tr h="370840">
                <a:tc>
                  <a:txBody>
                    <a:bodyPr/>
                    <a:lstStyle/>
                    <a:p>
                      <a:pPr algn="l" fontAlgn="b"/>
                      <a:r>
                        <a:rPr lang="en-US" sz="1600" b="0" i="0" u="none" strike="noStrike" dirty="0">
                          <a:solidFill>
                            <a:srgbClr val="000000"/>
                          </a:solidFill>
                          <a:latin typeface="+mn-lt"/>
                        </a:rPr>
                        <a:t>Monitoring difficulty</a:t>
                      </a:r>
                    </a:p>
                  </a:txBody>
                  <a:tcPr marL="9525" marR="9525" marT="9525" marB="0" anchor="b"/>
                </a:tc>
                <a:tc>
                  <a:txBody>
                    <a:bodyPr/>
                    <a:lstStyle/>
                    <a:p>
                      <a:pPr algn="ctr" fontAlgn="ctr"/>
                      <a:r>
                        <a:rPr lang="en-US" sz="1600" b="0" i="0" u="none" strike="noStrike" dirty="0">
                          <a:solidFill>
                            <a:srgbClr val="000000"/>
                          </a:solidFill>
                          <a:latin typeface="+mn-lt"/>
                        </a:rPr>
                        <a:t>4.39</a:t>
                      </a:r>
                    </a:p>
                  </a:txBody>
                  <a:tcPr marL="9525" marR="9525" marT="9525" marB="0" anchor="ctr"/>
                </a:tc>
              </a:tr>
              <a:tr h="370840">
                <a:tc>
                  <a:txBody>
                    <a:bodyPr/>
                    <a:lstStyle/>
                    <a:p>
                      <a:pPr algn="l" fontAlgn="b"/>
                      <a:r>
                        <a:rPr lang="en-US" sz="1600" b="0" i="0" u="none" strike="noStrike" dirty="0">
                          <a:solidFill>
                            <a:srgbClr val="000000"/>
                          </a:solidFill>
                          <a:latin typeface="+mn-lt"/>
                        </a:rPr>
                        <a:t>Divergent interests</a:t>
                      </a:r>
                    </a:p>
                  </a:txBody>
                  <a:tcPr marL="9525" marR="9525" marT="9525" marB="0" anchor="b"/>
                </a:tc>
                <a:tc>
                  <a:txBody>
                    <a:bodyPr/>
                    <a:lstStyle/>
                    <a:p>
                      <a:pPr algn="ctr" fontAlgn="ctr"/>
                      <a:r>
                        <a:rPr lang="en-US" sz="1600" b="0" i="0" u="none" strike="noStrike" dirty="0">
                          <a:solidFill>
                            <a:srgbClr val="000000"/>
                          </a:solidFill>
                          <a:latin typeface="+mn-lt"/>
                        </a:rPr>
                        <a:t>5.46</a:t>
                      </a:r>
                    </a:p>
                  </a:txBody>
                  <a:tcPr marL="9525" marR="9525" marT="9525" marB="0" anchor="ctr"/>
                </a:tc>
              </a:tr>
              <a:tr h="370840">
                <a:tc>
                  <a:txBody>
                    <a:bodyPr/>
                    <a:lstStyle/>
                    <a:p>
                      <a:pPr algn="l" fontAlgn="b"/>
                      <a:r>
                        <a:rPr lang="en-US" sz="1600" b="0" i="0" u="none" strike="noStrike" dirty="0">
                          <a:solidFill>
                            <a:srgbClr val="000000"/>
                          </a:solidFill>
                          <a:latin typeface="+mn-lt"/>
                        </a:rPr>
                        <a:t>Short-term priority (interest)</a:t>
                      </a:r>
                    </a:p>
                  </a:txBody>
                  <a:tcPr marL="9525" marR="9525" marT="9525" marB="0" anchor="b"/>
                </a:tc>
                <a:tc>
                  <a:txBody>
                    <a:bodyPr/>
                    <a:lstStyle/>
                    <a:p>
                      <a:pPr algn="ctr" fontAlgn="ctr"/>
                      <a:r>
                        <a:rPr lang="en-US" sz="1600" b="0" i="0" u="none" strike="noStrike" dirty="0">
                          <a:solidFill>
                            <a:srgbClr val="000000"/>
                          </a:solidFill>
                          <a:latin typeface="+mn-lt"/>
                        </a:rPr>
                        <a:t>4.86</a:t>
                      </a:r>
                    </a:p>
                  </a:txBody>
                  <a:tcPr marL="9525" marR="9525" marT="9525" marB="0" anchor="ctr"/>
                </a:tc>
              </a:tr>
              <a:tr h="370840">
                <a:tc>
                  <a:txBody>
                    <a:bodyPr/>
                    <a:lstStyle/>
                    <a:p>
                      <a:pPr algn="l" fontAlgn="b"/>
                      <a:r>
                        <a:rPr lang="en-US" sz="1600" b="0" i="0" u="none" strike="noStrike" dirty="0">
                          <a:solidFill>
                            <a:srgbClr val="000000"/>
                          </a:solidFill>
                          <a:latin typeface="+mn-lt"/>
                        </a:rPr>
                        <a:t>Necessary funding</a:t>
                      </a:r>
                    </a:p>
                  </a:txBody>
                  <a:tcPr marL="9525" marR="9525" marT="9525" marB="0" anchor="b"/>
                </a:tc>
                <a:tc>
                  <a:txBody>
                    <a:bodyPr/>
                    <a:lstStyle/>
                    <a:p>
                      <a:pPr algn="ctr" fontAlgn="ctr"/>
                      <a:r>
                        <a:rPr lang="en-US" sz="1600" b="0" i="0" u="none" strike="noStrike" dirty="0">
                          <a:solidFill>
                            <a:srgbClr val="000000"/>
                          </a:solidFill>
                          <a:latin typeface="+mn-lt"/>
                        </a:rPr>
                        <a:t>5.84</a:t>
                      </a:r>
                    </a:p>
                  </a:txBody>
                  <a:tcPr marL="9525" marR="9525" marT="9525" marB="0" anchor="ctr"/>
                </a:tc>
              </a:tr>
              <a:tr h="370840">
                <a:tc>
                  <a:txBody>
                    <a:bodyPr/>
                    <a:lstStyle/>
                    <a:p>
                      <a:pPr algn="l" fontAlgn="b"/>
                      <a:r>
                        <a:rPr lang="en-US" sz="1600" b="0" i="0" u="none" strike="noStrike" dirty="0">
                          <a:solidFill>
                            <a:srgbClr val="000000"/>
                          </a:solidFill>
                          <a:latin typeface="+mn-lt"/>
                        </a:rPr>
                        <a:t>Technical expertise</a:t>
                      </a:r>
                    </a:p>
                  </a:txBody>
                  <a:tcPr marL="9525" marR="9525" marT="9525" marB="0" anchor="b"/>
                </a:tc>
                <a:tc>
                  <a:txBody>
                    <a:bodyPr/>
                    <a:lstStyle/>
                    <a:p>
                      <a:pPr algn="ctr" fontAlgn="ctr"/>
                      <a:r>
                        <a:rPr lang="en-US" sz="1600" b="0" i="0" u="none" strike="noStrike" dirty="0">
                          <a:solidFill>
                            <a:srgbClr val="000000"/>
                          </a:solidFill>
                          <a:latin typeface="+mn-lt"/>
                        </a:rPr>
                        <a:t>3.76</a:t>
                      </a:r>
                    </a:p>
                  </a:txBody>
                  <a:tcPr marL="9525" marR="9525" marT="9525" marB="0" anchor="ctr"/>
                </a:tc>
              </a:tr>
              <a:tr h="370840">
                <a:tc>
                  <a:txBody>
                    <a:bodyPr/>
                    <a:lstStyle/>
                    <a:p>
                      <a:pPr algn="l" fontAlgn="b"/>
                      <a:r>
                        <a:rPr lang="en-US" sz="1600" b="0" i="0" u="none" strike="noStrike" dirty="0">
                          <a:solidFill>
                            <a:srgbClr val="000000"/>
                          </a:solidFill>
                          <a:latin typeface="+mn-lt"/>
                        </a:rPr>
                        <a:t>Regulatory obstacles</a:t>
                      </a:r>
                    </a:p>
                  </a:txBody>
                  <a:tcPr marL="9525" marR="9525" marT="9525" marB="0" anchor="b"/>
                </a:tc>
                <a:tc>
                  <a:txBody>
                    <a:bodyPr/>
                    <a:lstStyle/>
                    <a:p>
                      <a:pPr algn="ctr" fontAlgn="ctr"/>
                      <a:r>
                        <a:rPr lang="en-US" sz="1600" b="0" i="0" u="none" strike="noStrike" dirty="0">
                          <a:solidFill>
                            <a:srgbClr val="000000"/>
                          </a:solidFill>
                          <a:latin typeface="+mn-lt"/>
                        </a:rPr>
                        <a:t>5.10</a:t>
                      </a:r>
                    </a:p>
                  </a:txBody>
                  <a:tcPr marL="9525" marR="9525" marT="9525" marB="0" anchor="ctr"/>
                </a:tc>
              </a:tr>
              <a:tr h="370840">
                <a:tc>
                  <a:txBody>
                    <a:bodyPr/>
                    <a:lstStyle/>
                    <a:p>
                      <a:pPr algn="l" fontAlgn="b"/>
                      <a:r>
                        <a:rPr lang="en-US" sz="1600" b="0" i="0" u="none" strike="noStrike" dirty="0">
                          <a:solidFill>
                            <a:srgbClr val="000000"/>
                          </a:solidFill>
                          <a:latin typeface="+mn-lt"/>
                        </a:rPr>
                        <a:t>Political buy-in (support)</a:t>
                      </a:r>
                    </a:p>
                  </a:txBody>
                  <a:tcPr marL="9525" marR="9525" marT="9525" marB="0" anchor="b"/>
                </a:tc>
                <a:tc>
                  <a:txBody>
                    <a:bodyPr/>
                    <a:lstStyle/>
                    <a:p>
                      <a:pPr algn="ctr" fontAlgn="ctr"/>
                      <a:r>
                        <a:rPr lang="en-US" sz="1600" b="0" i="0" u="none" strike="noStrike" dirty="0">
                          <a:solidFill>
                            <a:srgbClr val="000000"/>
                          </a:solidFill>
                          <a:latin typeface="+mn-lt"/>
                        </a:rPr>
                        <a:t>5.25</a:t>
                      </a:r>
                    </a:p>
                  </a:txBody>
                  <a:tcPr marL="9525" marR="9525" marT="9525" marB="0" anchor="ctr"/>
                </a:tc>
              </a:tr>
            </a:tbl>
          </a:graphicData>
        </a:graphic>
      </p:graphicFrame>
      <p:graphicFrame>
        <p:nvGraphicFramePr>
          <p:cNvPr id="7" name="Table 6"/>
          <p:cNvGraphicFramePr>
            <a:graphicFrameLocks noGrp="1"/>
          </p:cNvGraphicFramePr>
          <p:nvPr/>
        </p:nvGraphicFramePr>
        <p:xfrm>
          <a:off x="457200" y="3505200"/>
          <a:ext cx="4041776" cy="497205"/>
        </p:xfrm>
        <a:graphic>
          <a:graphicData uri="http://schemas.openxmlformats.org/drawingml/2006/table">
            <a:tbl>
              <a:tblPr firstRow="1" bandRow="1">
                <a:tableStyleId>{5C22544A-7EE6-4342-B048-85BDC9FD1C3A}</a:tableStyleId>
              </a:tblPr>
              <a:tblGrid>
                <a:gridCol w="2670175"/>
                <a:gridCol w="1371601"/>
              </a:tblGrid>
              <a:tr h="370840">
                <a:tc>
                  <a:txBody>
                    <a:bodyPr/>
                    <a:lstStyle/>
                    <a:p>
                      <a:pPr algn="l" fontAlgn="b"/>
                      <a:r>
                        <a:rPr lang="en-US" sz="1600" b="0" i="0" u="none" strike="noStrike" dirty="0">
                          <a:solidFill>
                            <a:srgbClr val="000000"/>
                          </a:solidFill>
                          <a:latin typeface="+mn-lt"/>
                        </a:rPr>
                        <a:t>Has your organization been active?</a:t>
                      </a:r>
                    </a:p>
                  </a:txBody>
                  <a:tcPr marL="9525" marR="9525" marT="9525" marB="0" anchor="b"/>
                </a:tc>
                <a:tc>
                  <a:txBody>
                    <a:bodyPr/>
                    <a:lstStyle/>
                    <a:p>
                      <a:pPr algn="ctr" fontAlgn="b"/>
                      <a:r>
                        <a:rPr lang="en-US" sz="1600" b="0" i="0" u="none" strike="noStrike" dirty="0">
                          <a:solidFill>
                            <a:srgbClr val="000000"/>
                          </a:solidFill>
                          <a:latin typeface="+mn-lt"/>
                        </a:rPr>
                        <a:t>70%</a:t>
                      </a:r>
                    </a:p>
                  </a:txBody>
                  <a:tcPr marL="9525" marR="9525" marT="9525" marB="0" anchor="b"/>
                </a:tc>
              </a:tr>
            </a:tbl>
          </a:graphicData>
        </a:graphic>
      </p:graphicFrame>
      <p:graphicFrame>
        <p:nvGraphicFramePr>
          <p:cNvPr id="8" name="Table 7"/>
          <p:cNvGraphicFramePr>
            <a:graphicFrameLocks noGrp="1"/>
          </p:cNvGraphicFramePr>
          <p:nvPr/>
        </p:nvGraphicFramePr>
        <p:xfrm>
          <a:off x="454024" y="4267200"/>
          <a:ext cx="4041776" cy="868045"/>
        </p:xfrm>
        <a:graphic>
          <a:graphicData uri="http://schemas.openxmlformats.org/drawingml/2006/table">
            <a:tbl>
              <a:tblPr firstRow="1" bandRow="1">
                <a:tableStyleId>{5C22544A-7EE6-4342-B048-85BDC9FD1C3A}</a:tableStyleId>
              </a:tblPr>
              <a:tblGrid>
                <a:gridCol w="2670175"/>
                <a:gridCol w="1371601"/>
              </a:tblGrid>
              <a:tr h="370840">
                <a:tc>
                  <a:txBody>
                    <a:bodyPr/>
                    <a:lstStyle/>
                    <a:p>
                      <a:pPr algn="l" fontAlgn="b"/>
                      <a:r>
                        <a:rPr lang="en-US" sz="1600" b="0" i="0" u="none" strike="noStrike" dirty="0">
                          <a:solidFill>
                            <a:srgbClr val="000000"/>
                          </a:solidFill>
                          <a:latin typeface="+mn-lt"/>
                        </a:rPr>
                        <a:t>Level of satisfaction about collaborative efforts</a:t>
                      </a:r>
                    </a:p>
                  </a:txBody>
                  <a:tcPr marL="9525" marR="9525" marT="9525" marB="0" anchor="b"/>
                </a:tc>
                <a:tc>
                  <a:txBody>
                    <a:bodyPr/>
                    <a:lstStyle/>
                    <a:p>
                      <a:pPr algn="ctr" fontAlgn="b"/>
                      <a:r>
                        <a:rPr lang="en-US" sz="1600" b="0" i="0" u="none" strike="noStrike" dirty="0">
                          <a:solidFill>
                            <a:srgbClr val="000000"/>
                          </a:solidFill>
                          <a:latin typeface="+mn-lt"/>
                        </a:rPr>
                        <a:t>4.65</a:t>
                      </a:r>
                    </a:p>
                  </a:txBody>
                  <a:tcPr marL="9525" marR="9525" marT="9525" marB="0" anchor="b"/>
                </a:tc>
              </a:tr>
              <a:tr h="370840">
                <a:tc>
                  <a:txBody>
                    <a:bodyPr/>
                    <a:lstStyle/>
                    <a:p>
                      <a:pPr algn="l" fontAlgn="b"/>
                      <a:r>
                        <a:rPr lang="en-US" sz="1600" b="0" i="0" u="none" strike="noStrike" dirty="0">
                          <a:solidFill>
                            <a:srgbClr val="000000"/>
                          </a:solidFill>
                          <a:latin typeface="+mn-lt"/>
                        </a:rPr>
                        <a:t>Level of trust</a:t>
                      </a:r>
                    </a:p>
                  </a:txBody>
                  <a:tcPr marL="9525" marR="9525" marT="9525" marB="0" anchor="b"/>
                </a:tc>
                <a:tc>
                  <a:txBody>
                    <a:bodyPr/>
                    <a:lstStyle/>
                    <a:p>
                      <a:pPr algn="ctr" fontAlgn="b"/>
                      <a:r>
                        <a:rPr lang="en-US" sz="1600" b="0" i="0" u="none" strike="noStrike" dirty="0">
                          <a:solidFill>
                            <a:srgbClr val="000000"/>
                          </a:solidFill>
                          <a:latin typeface="+mn-lt"/>
                        </a:rPr>
                        <a:t>5.15</a:t>
                      </a:r>
                    </a:p>
                  </a:txBody>
                  <a:tcPr marL="9525" marR="9525" marT="9525" marB="0" anchor="b"/>
                </a:tc>
              </a:tr>
            </a:tbl>
          </a:graphicData>
        </a:graphic>
      </p:graphicFrame>
      <p:sp>
        <p:nvSpPr>
          <p:cNvPr id="10" name="TextBox 9"/>
          <p:cNvSpPr txBox="1"/>
          <p:nvPr/>
        </p:nvSpPr>
        <p:spPr>
          <a:xfrm>
            <a:off x="457200" y="6197025"/>
            <a:ext cx="8305800" cy="584775"/>
          </a:xfrm>
          <a:prstGeom prst="rect">
            <a:avLst/>
          </a:prstGeom>
          <a:noFill/>
        </p:spPr>
        <p:txBody>
          <a:bodyPr wrap="square" rtlCol="0">
            <a:spAutoFit/>
          </a:bodyPr>
          <a:lstStyle/>
          <a:p>
            <a:r>
              <a:rPr lang="en-US" sz="1600" i="1" dirty="0" smtClean="0"/>
              <a:t>Preliminary results from the survey of organizations working in the region. Survey conducted in Spring 2011. Response rate 34.5 %. Rating scale: 1 to 7.</a:t>
            </a:r>
            <a:endParaRPr lang="en-US" sz="1600" i="1" dirty="0"/>
          </a:p>
        </p:txBody>
      </p:sp>
      <p:sp>
        <p:nvSpPr>
          <p:cNvPr id="12" name="Footer Placeholder 11"/>
          <p:cNvSpPr>
            <a:spLocks noGrp="1"/>
          </p:cNvSpPr>
          <p:nvPr>
            <p:ph type="ftr" sz="quarter" idx="11"/>
          </p:nvPr>
        </p:nvSpPr>
        <p:spPr>
          <a:xfrm>
            <a:off x="6172200" y="6324600"/>
            <a:ext cx="2895600" cy="365125"/>
          </a:xfrm>
        </p:spPr>
        <p:txBody>
          <a:bodyPr/>
          <a:lstStyle/>
          <a:p>
            <a:r>
              <a:rPr lang="en-US" i="1" dirty="0" smtClean="0"/>
              <a:t>Manoj Shrestha</a:t>
            </a:r>
            <a:endParaRPr lang="en-US" i="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spcAft>
                <a:spcPts val="600"/>
              </a:spcAft>
              <a:buNone/>
            </a:pPr>
            <a:r>
              <a:rPr lang="en-US" dirty="0" smtClean="0"/>
              <a:t>Fall 2010</a:t>
            </a:r>
          </a:p>
          <a:p>
            <a:pPr>
              <a:spcAft>
                <a:spcPts val="600"/>
              </a:spcAft>
              <a:buNone/>
            </a:pPr>
            <a:r>
              <a:rPr lang="en-US" dirty="0" smtClean="0"/>
              <a:t>Undergraduates interviewed 120 leaders in development-related businesses (realtors, landscapers, land developers, and so forth)</a:t>
            </a:r>
          </a:p>
          <a:p>
            <a:pPr>
              <a:spcAft>
                <a:spcPts val="600"/>
              </a:spcAft>
              <a:buNone/>
            </a:pPr>
            <a:endParaRPr lang="en-US" dirty="0" smtClean="0"/>
          </a:p>
          <a:p>
            <a:pPr>
              <a:spcAft>
                <a:spcPts val="600"/>
              </a:spcAft>
              <a:buNone/>
            </a:pPr>
            <a:r>
              <a:rPr lang="en-US" dirty="0" smtClean="0"/>
              <a:t>Spring 2011</a:t>
            </a:r>
          </a:p>
          <a:p>
            <a:pPr>
              <a:spcAft>
                <a:spcPts val="600"/>
              </a:spcAft>
              <a:buNone/>
            </a:pPr>
            <a:r>
              <a:rPr lang="en-US" dirty="0" smtClean="0"/>
              <a:t>Forty undergraduates worked with Spokane County</a:t>
            </a:r>
            <a:endParaRPr lang="en-US" dirty="0"/>
          </a:p>
          <a:p>
            <a:pPr>
              <a:spcAft>
                <a:spcPts val="600"/>
              </a:spcAft>
            </a:pPr>
            <a:r>
              <a:rPr lang="en-US" dirty="0" smtClean="0"/>
              <a:t>Learned a lot about water systems throughout the region</a:t>
            </a:r>
          </a:p>
          <a:p>
            <a:pPr>
              <a:spcAft>
                <a:spcPts val="600"/>
              </a:spcAft>
            </a:pPr>
            <a:r>
              <a:rPr lang="en-US" dirty="0" smtClean="0"/>
              <a:t>Interviewed 30 water experts to understand perceptions of how systems worked, interacted and priorities</a:t>
            </a:r>
          </a:p>
          <a:p>
            <a:pPr>
              <a:spcAft>
                <a:spcPts val="600"/>
              </a:spcAft>
              <a:buNone/>
            </a:pPr>
            <a:endParaRPr lang="en-US" dirty="0" smtClean="0"/>
          </a:p>
        </p:txBody>
      </p:sp>
      <p:sp>
        <p:nvSpPr>
          <p:cNvPr id="3" name="Title 2"/>
          <p:cNvSpPr>
            <a:spLocks noGrp="1"/>
          </p:cNvSpPr>
          <p:nvPr>
            <p:ph type="title"/>
          </p:nvPr>
        </p:nvSpPr>
        <p:spPr/>
        <p:txBody>
          <a:bodyPr>
            <a:normAutofit/>
          </a:bodyPr>
          <a:lstStyle/>
          <a:p>
            <a:r>
              <a:rPr lang="en-US" dirty="0" smtClean="0"/>
              <a:t>Perceptions of Water Systems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74638"/>
            <a:ext cx="8229600" cy="1143000"/>
          </a:xfrm>
        </p:spPr>
        <p:txBody>
          <a:bodyPr/>
          <a:lstStyle/>
          <a:p>
            <a:r>
              <a:rPr lang="en-US" dirty="0" smtClean="0"/>
              <a:t>Expert Map</a:t>
            </a:r>
            <a:endParaRPr lang="en-US" dirty="0"/>
          </a:p>
        </p:txBody>
      </p:sp>
      <p:pic>
        <p:nvPicPr>
          <p:cNvPr id="5" name="Picture 4"/>
          <p:cNvPicPr/>
          <p:nvPr/>
        </p:nvPicPr>
        <p:blipFill>
          <a:blip r:embed="rId2" cstate="print"/>
          <a:srcRect/>
          <a:stretch>
            <a:fillRect/>
          </a:stretch>
        </p:blipFill>
        <p:spPr bwMode="auto">
          <a:xfrm>
            <a:off x="381000" y="1447800"/>
            <a:ext cx="8229600" cy="4658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Development Map</a:t>
            </a:r>
            <a:endParaRPr lang="en-US" dirty="0"/>
          </a:p>
        </p:txBody>
      </p:sp>
      <p:pic>
        <p:nvPicPr>
          <p:cNvPr id="4" name="Picture 3"/>
          <p:cNvPicPr/>
          <p:nvPr/>
        </p:nvPicPr>
        <p:blipFill>
          <a:blip r:embed="rId2" cstate="print"/>
          <a:srcRect/>
          <a:stretch>
            <a:fillRect/>
          </a:stretch>
        </p:blipFill>
        <p:spPr bwMode="auto">
          <a:xfrm>
            <a:off x="457200" y="1622604"/>
            <a:ext cx="8229600" cy="40923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990600" y="5105400"/>
            <a:ext cx="7403592" cy="1316502"/>
          </a:xfrm>
        </p:spPr>
        <p:txBody>
          <a:bodyPr>
            <a:normAutofit fontScale="92500" lnSpcReduction="20000"/>
          </a:bodyPr>
          <a:lstStyle/>
          <a:p>
            <a:pPr algn="l"/>
            <a:r>
              <a:rPr lang="en-US" sz="2000" dirty="0" smtClean="0"/>
              <a:t>Interactive GIS: </a:t>
            </a:r>
            <a:br>
              <a:rPr lang="en-US" sz="2000" dirty="0" smtClean="0"/>
            </a:br>
            <a:r>
              <a:rPr lang="en-US" sz="2000" dirty="0" smtClean="0">
                <a:hlinkClick r:id="rId2"/>
              </a:rPr>
              <a:t>http://devscc.insideidaho.org/flexviewer/index.html</a:t>
            </a:r>
            <a:endParaRPr lang="en-US" sz="2000" dirty="0" smtClean="0"/>
          </a:p>
          <a:p>
            <a:pPr algn="l"/>
            <a:endParaRPr lang="en-US" sz="800" dirty="0" smtClean="0"/>
          </a:p>
          <a:p>
            <a:pPr algn="l"/>
            <a:r>
              <a:rPr lang="en-US" dirty="0" smtClean="0"/>
              <a:t>Allow users to look at various location within the Aquifer region to get a bigger picture of the region and current land uses, projected population changes, etc. </a:t>
            </a:r>
          </a:p>
          <a:p>
            <a:endParaRPr lang="en-US" dirty="0"/>
          </a:p>
        </p:txBody>
      </p:sp>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33600" y="1"/>
            <a:ext cx="7010400" cy="49391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0" y="1905000"/>
            <a:ext cx="2133600" cy="923330"/>
          </a:xfrm>
          <a:prstGeom prst="rect">
            <a:avLst/>
          </a:prstGeom>
        </p:spPr>
        <p:txBody>
          <a:bodyPr wrap="square">
            <a:spAutoFit/>
          </a:bodyPr>
          <a:lstStyle/>
          <a:p>
            <a:r>
              <a:rPr lang="en-US" dirty="0" smtClean="0"/>
              <a:t>Users may request </a:t>
            </a:r>
            <a:br>
              <a:rPr lang="en-US" dirty="0" smtClean="0"/>
            </a:br>
            <a:r>
              <a:rPr lang="en-US" dirty="0" smtClean="0"/>
              <a:t>additional layers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 Collaborative Efforts</a:t>
            </a:r>
            <a:endParaRPr lang="en-US" dirty="0"/>
          </a:p>
        </p:txBody>
      </p:sp>
      <p:sp>
        <p:nvSpPr>
          <p:cNvPr id="3" name="Text Placeholder 2"/>
          <p:cNvSpPr>
            <a:spLocks noGrp="1"/>
          </p:cNvSpPr>
          <p:nvPr>
            <p:ph type="body" idx="1"/>
          </p:nvPr>
        </p:nvSpPr>
        <p:spPr/>
        <p:txBody>
          <a:bodyPr/>
          <a:lstStyle/>
          <a:p>
            <a:r>
              <a:rPr lang="en-US" dirty="0" smtClean="0"/>
              <a:t>Current and Future Possible Proposal Outlets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NSF - Program on Law and Social Science</a:t>
            </a:r>
          </a:p>
          <a:p>
            <a:pPr>
              <a:buNone/>
            </a:pPr>
            <a:r>
              <a:rPr lang="en-US" sz="1200" dirty="0" smtClean="0"/>
              <a:t>Supports social scientific studies of law and law-like systems of rules, institutions, processes, and behaviors. UI pending proposal on a Workshop on Resilience in Water Governance</a:t>
            </a:r>
          </a:p>
          <a:p>
            <a:pPr>
              <a:buNone/>
            </a:pPr>
            <a:endParaRPr lang="en-US" sz="1200" dirty="0" smtClean="0"/>
          </a:p>
          <a:p>
            <a:r>
              <a:rPr lang="en-US" dirty="0" smtClean="0"/>
              <a:t>NSF – Integrated Graduate Education and Research Traineeship</a:t>
            </a:r>
          </a:p>
          <a:p>
            <a:pPr>
              <a:buNone/>
            </a:pPr>
            <a:r>
              <a:rPr lang="en-US" sz="1300" dirty="0" smtClean="0"/>
              <a:t>IGERT is the National Science Foundation’s flagship interdisciplinary training program, educating U.S. Ph.D. scientists and engineers by building on the foundations of their disciplinary knowledge with interdisciplinary training. Both UI and WSU have proposals which integrate natural and human dimensions. If awarded, either would provide opportunities to have well funded graduates working closely on locally-initiated projects over the next 5 years. </a:t>
            </a:r>
          </a:p>
          <a:p>
            <a:endParaRPr lang="en-US" dirty="0"/>
          </a:p>
        </p:txBody>
      </p:sp>
      <p:sp>
        <p:nvSpPr>
          <p:cNvPr id="3" name="Title 2"/>
          <p:cNvSpPr>
            <a:spLocks noGrp="1"/>
          </p:cNvSpPr>
          <p:nvPr>
            <p:ph type="title"/>
          </p:nvPr>
        </p:nvSpPr>
        <p:spPr/>
        <p:txBody>
          <a:bodyPr/>
          <a:lstStyle/>
          <a:p>
            <a:r>
              <a:rPr lang="en-US" dirty="0" smtClean="0"/>
              <a:t>Pending Proposals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NASA – Impacts of Urbanization of the Environment</a:t>
            </a:r>
          </a:p>
          <a:p>
            <a:pPr>
              <a:buNone/>
            </a:pPr>
            <a:r>
              <a:rPr lang="en-US" sz="1200" dirty="0" smtClean="0"/>
              <a:t>Characterize and Model the impacts of urbanization on the atmospheric, hydrologic, biological and socioeconomic aspects of the surrounding environments.</a:t>
            </a:r>
          </a:p>
          <a:p>
            <a:r>
              <a:rPr lang="en-US" sz="2400" dirty="0" smtClean="0"/>
              <a:t>NSF - Hydrologic Sciences</a:t>
            </a:r>
          </a:p>
          <a:p>
            <a:pPr>
              <a:buNone/>
            </a:pPr>
            <a:r>
              <a:rPr lang="en-US" sz="1200" dirty="0" smtClean="0"/>
              <a:t>Hydrologic Sciences focuses on the flow of water and transport processes within streams, soils, and aquifers.</a:t>
            </a:r>
          </a:p>
          <a:p>
            <a:r>
              <a:rPr lang="en-US" sz="2400" dirty="0" smtClean="0"/>
              <a:t>NSF - Ecosystem Studies</a:t>
            </a:r>
          </a:p>
          <a:p>
            <a:pPr>
              <a:buNone/>
            </a:pPr>
            <a:r>
              <a:rPr lang="en-US" sz="1200" dirty="0" smtClean="0"/>
              <a:t>Supports investigations of whole-system ecological processes and relationships to advance understanding of the relationships between structure, including complexity, and functioning of ecosystems through time.</a:t>
            </a:r>
          </a:p>
          <a:p>
            <a:r>
              <a:rPr lang="en-US" sz="2400" dirty="0" smtClean="0"/>
              <a:t>NSF - Dynamics of Coupled Natural and Human Systems (CNH)</a:t>
            </a:r>
          </a:p>
          <a:p>
            <a:pPr>
              <a:buNone/>
            </a:pPr>
            <a:r>
              <a:rPr lang="en-US" sz="1200" dirty="0" smtClean="0"/>
              <a:t>Promotes interdisciplinary analyses of relevant human and natural system  processes and complex interactions among human and natural systems. </a:t>
            </a:r>
          </a:p>
          <a:p>
            <a:pPr>
              <a:buNone/>
            </a:pPr>
            <a:endParaRPr lang="en-US" sz="1200" dirty="0" smtClean="0"/>
          </a:p>
          <a:p>
            <a:endParaRPr lang="en-US" dirty="0"/>
          </a:p>
        </p:txBody>
      </p:sp>
      <p:sp>
        <p:nvSpPr>
          <p:cNvPr id="3" name="Title 2"/>
          <p:cNvSpPr>
            <a:spLocks noGrp="1"/>
          </p:cNvSpPr>
          <p:nvPr>
            <p:ph type="title"/>
          </p:nvPr>
        </p:nvSpPr>
        <p:spPr/>
        <p:txBody>
          <a:bodyPr>
            <a:normAutofit fontScale="90000"/>
          </a:bodyPr>
          <a:lstStyle/>
          <a:p>
            <a:r>
              <a:rPr lang="en-US" dirty="0" smtClean="0"/>
              <a:t>Future Potential Proposal Outlets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400" dirty="0" smtClean="0"/>
              <a:t>NSF/USDA/USFS - Urban Long Term Research Area (ULTRA)</a:t>
            </a:r>
          </a:p>
          <a:p>
            <a:pPr>
              <a:buNone/>
            </a:pPr>
            <a:r>
              <a:rPr lang="en-US" sz="1200" dirty="0" smtClean="0"/>
              <a:t>Enable teams of scientists and practitioners to conduct interdisciplinary research on the dynamic interactions between people and natural ecosystems in urban settings in ways that will advance both fundamental and applied knowledge.</a:t>
            </a:r>
          </a:p>
          <a:p>
            <a:r>
              <a:rPr lang="en-US" sz="2400" dirty="0" smtClean="0"/>
              <a:t>NSF - Water Sustainability and Climate</a:t>
            </a:r>
          </a:p>
          <a:p>
            <a:pPr>
              <a:buNone/>
            </a:pPr>
            <a:r>
              <a:rPr lang="en-US" sz="1200" dirty="0" smtClean="0"/>
              <a:t>Studies of the water system using observations at specific sites in combination with models that allow for spatial and temporal extrapolation and integration across the different processes in that system to advance the development of predictive understanding.</a:t>
            </a:r>
          </a:p>
          <a:p>
            <a:r>
              <a:rPr lang="en-US" sz="2400" dirty="0" smtClean="0"/>
              <a:t>HUD - Sustainable Communities Regional Planning Grant Program</a:t>
            </a:r>
          </a:p>
          <a:p>
            <a:pPr>
              <a:buNone/>
            </a:pPr>
            <a:r>
              <a:rPr lang="en-US" sz="1500" dirty="0" smtClean="0"/>
              <a:t>Support metropolitan and multijurisdictional planning efforts that integrate housing, land use, economic and workforce development, transportation, and infrastructure investments in a manner that empowers jurisdictions to consider the interdependent challenges of (1) economic competitiveness and revitalization; (2) social equity, inclusion, and access to opportunity; (3) energy use and climate change; and (4) public health and environmental impact.</a:t>
            </a:r>
          </a:p>
          <a:p>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252728"/>
            <a:ext cx="8229600" cy="4843272"/>
          </a:xfrm>
        </p:spPr>
        <p:txBody>
          <a:bodyPr>
            <a:normAutofit fontScale="85000" lnSpcReduction="20000"/>
          </a:bodyPr>
          <a:lstStyle/>
          <a:p>
            <a:pPr>
              <a:spcBef>
                <a:spcPts val="600"/>
              </a:spcBef>
              <a:spcAft>
                <a:spcPts val="600"/>
              </a:spcAft>
            </a:pPr>
            <a:r>
              <a:rPr lang="en-US" dirty="0" smtClean="0"/>
              <a:t>Summer 2009: One-on-one meetings with public officials</a:t>
            </a:r>
          </a:p>
          <a:p>
            <a:pPr>
              <a:spcBef>
                <a:spcPts val="600"/>
              </a:spcBef>
              <a:spcAft>
                <a:spcPts val="600"/>
              </a:spcAft>
            </a:pPr>
            <a:r>
              <a:rPr lang="en-US" dirty="0" smtClean="0"/>
              <a:t>Summer 2009: ULTRA-Ex Proposal (urbanizing &amp; development) </a:t>
            </a:r>
          </a:p>
          <a:p>
            <a:pPr>
              <a:spcBef>
                <a:spcPts val="600"/>
              </a:spcBef>
              <a:spcAft>
                <a:spcPts val="600"/>
              </a:spcAft>
            </a:pPr>
            <a:r>
              <a:rPr lang="en-US" dirty="0" smtClean="0"/>
              <a:t>March 2010: workshop (~60 government, business and non-profit leaders)</a:t>
            </a:r>
          </a:p>
          <a:p>
            <a:pPr lvl="1">
              <a:spcBef>
                <a:spcPts val="600"/>
              </a:spcBef>
              <a:spcAft>
                <a:spcPts val="600"/>
              </a:spcAft>
            </a:pPr>
            <a:r>
              <a:rPr lang="en-US" dirty="0" smtClean="0"/>
              <a:t>Participants identified water and social dimensions</a:t>
            </a:r>
          </a:p>
          <a:p>
            <a:pPr>
              <a:spcBef>
                <a:spcPts val="600"/>
              </a:spcBef>
              <a:spcAft>
                <a:spcPts val="600"/>
              </a:spcAft>
            </a:pPr>
            <a:r>
              <a:rPr lang="en-US" dirty="0" smtClean="0"/>
              <a:t>April 2010: submitted WSC proposal to NSF</a:t>
            </a:r>
          </a:p>
          <a:p>
            <a:pPr>
              <a:spcBef>
                <a:spcPts val="600"/>
              </a:spcBef>
              <a:spcAft>
                <a:spcPts val="600"/>
              </a:spcAft>
            </a:pPr>
            <a:r>
              <a:rPr lang="en-US" dirty="0" smtClean="0"/>
              <a:t>June 2010: Follow-up workshop</a:t>
            </a:r>
          </a:p>
          <a:p>
            <a:pPr>
              <a:spcBef>
                <a:spcPts val="600"/>
              </a:spcBef>
              <a:spcAft>
                <a:spcPts val="600"/>
              </a:spcAft>
            </a:pPr>
            <a:r>
              <a:rPr lang="en-US" dirty="0" smtClean="0"/>
              <a:t>August 2010: Received Water, Sustainability and Climate planning grant</a:t>
            </a:r>
          </a:p>
          <a:p>
            <a:pPr>
              <a:spcBef>
                <a:spcPts val="600"/>
              </a:spcBef>
              <a:spcAft>
                <a:spcPts val="600"/>
              </a:spcAft>
            </a:pPr>
            <a:r>
              <a:rPr lang="en-US" dirty="0" smtClean="0"/>
              <a:t>2010-11: Information Gathering for project and proposal development</a:t>
            </a:r>
            <a:endParaRPr lang="en-US" dirty="0"/>
          </a:p>
        </p:txBody>
      </p:sp>
      <p:sp>
        <p:nvSpPr>
          <p:cNvPr id="3" name="Title 2"/>
          <p:cNvSpPr>
            <a:spLocks noGrp="1"/>
          </p:cNvSpPr>
          <p:nvPr>
            <p:ph type="title"/>
          </p:nvPr>
        </p:nvSpPr>
        <p:spPr/>
        <p:txBody>
          <a:bodyPr>
            <a:normAutofit/>
          </a:bodyPr>
          <a:lstStyle/>
          <a:p>
            <a:r>
              <a:rPr lang="en-US" dirty="0" smtClean="0"/>
              <a:t>Timeline of Collaboration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Are there useful roles the team and universities could play on community-initiated proposals? </a:t>
            </a:r>
            <a:endParaRPr lang="en-US" dirty="0"/>
          </a:p>
        </p:txBody>
      </p:sp>
      <p:sp>
        <p:nvSpPr>
          <p:cNvPr id="3" name="Title 2"/>
          <p:cNvSpPr>
            <a:spLocks noGrp="1"/>
          </p:cNvSpPr>
          <p:nvPr>
            <p:ph type="title"/>
          </p:nvPr>
        </p:nvSpPr>
        <p:spPr/>
        <p:txBody>
          <a:bodyPr/>
          <a:lstStyle/>
          <a:p>
            <a:r>
              <a:rPr lang="en-US" dirty="0" smtClean="0"/>
              <a:t>Collaborative Proposals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Collaborative Efforts in Spokane – Coeur d’Alene</a:t>
            </a:r>
            <a:endParaRPr lang="en-US" dirty="0"/>
          </a:p>
        </p:txBody>
      </p:sp>
      <p:sp>
        <p:nvSpPr>
          <p:cNvPr id="3" name="Subtitle 2"/>
          <p:cNvSpPr>
            <a:spLocks noGrp="1"/>
          </p:cNvSpPr>
          <p:nvPr>
            <p:ph type="subTitle" idx="1"/>
          </p:nvPr>
        </p:nvSpPr>
        <p:spPr/>
        <p:txBody>
          <a:bodyPr/>
          <a:lstStyle/>
          <a:p>
            <a:r>
              <a:rPr lang="en-US" dirty="0" smtClean="0"/>
              <a:t>University of Idaho &amp; Washington State University</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a:graphicFrameLocks/>
          </p:cNvGraphicFramePr>
          <p:nvPr/>
        </p:nvGraphicFramePr>
        <p:xfrm>
          <a:off x="304800" y="304800"/>
          <a:ext cx="86106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7" name="Rectangle 3"/>
          <p:cNvSpPr>
            <a:spLocks noChangeArrowheads="1"/>
          </p:cNvSpPr>
          <p:nvPr/>
        </p:nvSpPr>
        <p:spPr bwMode="auto">
          <a:xfrm>
            <a:off x="0" y="6248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74638"/>
            <a:ext cx="8229600" cy="1143000"/>
          </a:xfrm>
        </p:spPr>
        <p:txBody>
          <a:bodyPr/>
          <a:lstStyle/>
          <a:p>
            <a:pPr algn="ctr"/>
            <a:r>
              <a:rPr lang="en-US" dirty="0" smtClean="0"/>
              <a:t>WSC Organizational Structure</a:t>
            </a:r>
            <a:endParaRPr lang="en-US" dirty="0"/>
          </a:p>
        </p:txBody>
      </p:sp>
      <p:graphicFrame>
        <p:nvGraphicFramePr>
          <p:cNvPr id="4" name="Diagram 3"/>
          <p:cNvGraphicFramePr/>
          <p:nvPr/>
        </p:nvGraphicFramePr>
        <p:xfrm>
          <a:off x="0" y="1371600"/>
          <a:ext cx="9144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t="30209" r="2344" b="11458"/>
          <a:stretch>
            <a:fillRect/>
          </a:stretch>
        </p:blipFill>
        <p:spPr bwMode="auto">
          <a:xfrm>
            <a:off x="0" y="0"/>
            <a:ext cx="9144000" cy="4267200"/>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t="23875" r="2595" b="43550"/>
          <a:stretch>
            <a:fillRect/>
          </a:stretch>
        </p:blipFill>
        <p:spPr bwMode="auto">
          <a:xfrm>
            <a:off x="0" y="4267200"/>
            <a:ext cx="9144000" cy="2590800"/>
          </a:xfrm>
          <a:prstGeom prst="rect">
            <a:avLst/>
          </a:prstGeom>
          <a:noFill/>
          <a:ln w="9525">
            <a:noFill/>
            <a:miter lim="800000"/>
            <a:headEnd/>
            <a:tailEnd/>
          </a:ln>
        </p:spPr>
      </p:pic>
      <p:sp>
        <p:nvSpPr>
          <p:cNvPr id="4" name="Rectangle 3"/>
          <p:cNvSpPr/>
          <p:nvPr/>
        </p:nvSpPr>
        <p:spPr>
          <a:xfrm>
            <a:off x="5192277" y="681335"/>
            <a:ext cx="3853940" cy="461665"/>
          </a:xfrm>
          <a:prstGeom prst="rect">
            <a:avLst/>
          </a:prstGeom>
        </p:spPr>
        <p:txBody>
          <a:bodyPr wrap="none">
            <a:spAutoFit/>
          </a:bodyPr>
          <a:lstStyle/>
          <a:p>
            <a:r>
              <a:rPr lang="en-US" sz="2400" dirty="0" smtClean="0">
                <a:solidFill>
                  <a:schemeClr val="accent2">
                    <a:lumMod val="75000"/>
                  </a:schemeClr>
                </a:solidFill>
              </a:rPr>
              <a:t>inlandpartners.ning.com</a:t>
            </a:r>
            <a:endParaRPr lang="en-US" sz="2400"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19472"/>
          </a:xfrm>
        </p:spPr>
        <p:txBody>
          <a:bodyPr>
            <a:normAutofit fontScale="55000" lnSpcReduction="20000"/>
          </a:bodyPr>
          <a:lstStyle/>
          <a:p>
            <a:pPr marL="0" algn="ctr">
              <a:lnSpc>
                <a:spcPct val="115000"/>
              </a:lnSpc>
              <a:spcBef>
                <a:spcPts val="0"/>
              </a:spcBef>
              <a:buNone/>
            </a:pPr>
            <a:r>
              <a:rPr lang="en-US" sz="2800" dirty="0" smtClean="0">
                <a:latin typeface="Calibri"/>
                <a:ea typeface="Times New Roman"/>
                <a:cs typeface="Times New Roman"/>
              </a:rPr>
              <a:t>In this planning phase we are meeting with a wide range of people directly and indirectly involved in water and development in the Spokane and Coeur d’Alene region. Our ongoing efforts include:</a:t>
            </a:r>
          </a:p>
          <a:p>
            <a:pPr marL="0">
              <a:lnSpc>
                <a:spcPct val="115000"/>
              </a:lnSpc>
              <a:spcBef>
                <a:spcPts val="0"/>
              </a:spcBef>
              <a:buNone/>
            </a:pPr>
            <a:r>
              <a:rPr lang="en-US" sz="2800" dirty="0" smtClean="0">
                <a:latin typeface="Calibri"/>
                <a:ea typeface="Times New Roman"/>
                <a:cs typeface="Times New Roman"/>
              </a:rPr>
              <a:t> </a:t>
            </a:r>
          </a:p>
          <a:p>
            <a:pPr marL="342900" marR="0" lvl="0" indent="-342900">
              <a:lnSpc>
                <a:spcPct val="115000"/>
              </a:lnSpc>
              <a:spcBef>
                <a:spcPts val="0"/>
              </a:spcBef>
              <a:spcAft>
                <a:spcPts val="600"/>
              </a:spcAft>
              <a:buClr>
                <a:srgbClr val="1F497D"/>
              </a:buClr>
              <a:buSzPts val="1400"/>
              <a:buFont typeface="Wingdings"/>
              <a:buChar char=""/>
            </a:pPr>
            <a:r>
              <a:rPr lang="en-US" sz="2800" b="1" dirty="0" smtClean="0">
                <a:latin typeface="Calibri"/>
                <a:ea typeface="Times New Roman"/>
                <a:cs typeface="Times New Roman"/>
              </a:rPr>
              <a:t>Water scientists:</a:t>
            </a:r>
            <a:r>
              <a:rPr lang="en-US" sz="2800" dirty="0" smtClean="0">
                <a:latin typeface="Calibri"/>
                <a:ea typeface="Times New Roman"/>
                <a:cs typeface="Times New Roman"/>
              </a:rPr>
              <a:t> from universities and agencies to familiarize ourselves with present and likely future issues associated with water in the region including presently available data and any potential needs in those data sets.  </a:t>
            </a:r>
          </a:p>
          <a:p>
            <a:pPr marL="342900" marR="0" lvl="0" indent="-342900">
              <a:lnSpc>
                <a:spcPct val="115000"/>
              </a:lnSpc>
              <a:spcBef>
                <a:spcPts val="0"/>
              </a:spcBef>
              <a:spcAft>
                <a:spcPts val="600"/>
              </a:spcAft>
              <a:buClr>
                <a:srgbClr val="1F497D"/>
              </a:buClr>
              <a:buSzPts val="1400"/>
              <a:buFont typeface="Wingdings"/>
              <a:buChar char=""/>
            </a:pPr>
            <a:r>
              <a:rPr lang="en-US" sz="2800" b="1" dirty="0" smtClean="0">
                <a:latin typeface="Calibri"/>
                <a:ea typeface="Times New Roman"/>
                <a:cs typeface="Times New Roman"/>
              </a:rPr>
              <a:t>Business owners:</a:t>
            </a:r>
            <a:r>
              <a:rPr lang="en-US" sz="2800" dirty="0" smtClean="0">
                <a:latin typeface="Calibri"/>
                <a:ea typeface="Times New Roman"/>
                <a:cs typeface="Times New Roman"/>
              </a:rPr>
              <a:t> from the corridor to understand how they, leaders in development, see water impacting them now and potentially in the future. </a:t>
            </a:r>
          </a:p>
          <a:p>
            <a:pPr marL="342900" marR="0" lvl="0" indent="-342900">
              <a:lnSpc>
                <a:spcPct val="115000"/>
              </a:lnSpc>
              <a:spcBef>
                <a:spcPts val="0"/>
              </a:spcBef>
              <a:spcAft>
                <a:spcPts val="600"/>
              </a:spcAft>
              <a:buClr>
                <a:srgbClr val="1F497D"/>
              </a:buClr>
              <a:buSzPts val="1400"/>
              <a:buFont typeface="Wingdings"/>
              <a:buChar char=""/>
            </a:pPr>
            <a:r>
              <a:rPr lang="en-US" sz="2800" b="1" dirty="0" smtClean="0">
                <a:latin typeface="Calibri"/>
                <a:ea typeface="Times New Roman"/>
                <a:cs typeface="Times New Roman"/>
              </a:rPr>
              <a:t>Planners and Public Officials:</a:t>
            </a:r>
            <a:r>
              <a:rPr lang="en-US" sz="2800" dirty="0" smtClean="0">
                <a:latin typeface="Calibri"/>
                <a:ea typeface="Times New Roman"/>
                <a:cs typeface="Times New Roman"/>
              </a:rPr>
              <a:t> from the corridor to understand development decision making both within and across jurisdictions. </a:t>
            </a:r>
          </a:p>
          <a:p>
            <a:pPr marL="342900" marR="0" lvl="0" indent="-342900">
              <a:lnSpc>
                <a:spcPct val="115000"/>
              </a:lnSpc>
              <a:spcBef>
                <a:spcPts val="0"/>
              </a:spcBef>
              <a:spcAft>
                <a:spcPts val="600"/>
              </a:spcAft>
              <a:buClr>
                <a:srgbClr val="1F497D"/>
              </a:buClr>
              <a:buSzPts val="1400"/>
              <a:buFont typeface="Wingdings"/>
              <a:buChar char=""/>
            </a:pPr>
            <a:r>
              <a:rPr lang="en-US" sz="2800" b="1" dirty="0" smtClean="0">
                <a:latin typeface="Calibri"/>
                <a:ea typeface="Times New Roman"/>
                <a:cs typeface="Times New Roman"/>
              </a:rPr>
              <a:t>Leaders:</a:t>
            </a:r>
            <a:r>
              <a:rPr lang="en-US" sz="2800" dirty="0" smtClean="0">
                <a:latin typeface="Calibri"/>
                <a:ea typeface="Times New Roman"/>
                <a:cs typeface="Times New Roman"/>
              </a:rPr>
              <a:t> involved in water and water-related decision from private, public and non-profit organizations to understand how these organizations network with one another. </a:t>
            </a:r>
          </a:p>
          <a:p>
            <a:pPr marL="342900" marR="0" lvl="0" indent="-342900">
              <a:lnSpc>
                <a:spcPct val="115000"/>
              </a:lnSpc>
              <a:spcBef>
                <a:spcPts val="0"/>
              </a:spcBef>
              <a:spcAft>
                <a:spcPts val="600"/>
              </a:spcAft>
              <a:buClr>
                <a:srgbClr val="1F497D"/>
              </a:buClr>
              <a:buSzPts val="1400"/>
              <a:buFont typeface="Wingdings"/>
              <a:buChar char=""/>
            </a:pPr>
            <a:r>
              <a:rPr lang="en-US" sz="2800" b="1" dirty="0" smtClean="0">
                <a:latin typeface="Calibri"/>
                <a:ea typeface="Times New Roman"/>
                <a:cs typeface="Times New Roman"/>
              </a:rPr>
              <a:t>Members of public: </a:t>
            </a:r>
            <a:r>
              <a:rPr lang="en-US" sz="2800" dirty="0" smtClean="0">
                <a:latin typeface="Calibri"/>
                <a:ea typeface="Times New Roman"/>
                <a:cs typeface="Times New Roman"/>
              </a:rPr>
              <a:t>engaged in water issues to understand the sorts of changes they perceive in the area’s natural amenities. </a:t>
            </a:r>
          </a:p>
          <a:p>
            <a:pPr marL="342900" marR="0" lvl="0" indent="-342900">
              <a:lnSpc>
                <a:spcPct val="115000"/>
              </a:lnSpc>
              <a:spcBef>
                <a:spcPts val="0"/>
              </a:spcBef>
              <a:spcAft>
                <a:spcPts val="600"/>
              </a:spcAft>
              <a:buClr>
                <a:srgbClr val="1F497D"/>
              </a:buClr>
              <a:buSzPts val="1400"/>
              <a:buFont typeface="Wingdings"/>
              <a:buChar char=""/>
            </a:pPr>
            <a:r>
              <a:rPr lang="en-US" sz="2800" b="1" dirty="0" smtClean="0">
                <a:latin typeface="Calibri"/>
                <a:ea typeface="Times New Roman"/>
                <a:cs typeface="Times New Roman"/>
              </a:rPr>
              <a:t>Water managers:</a:t>
            </a:r>
            <a:r>
              <a:rPr lang="en-US" sz="2800" dirty="0" smtClean="0">
                <a:latin typeface="Calibri"/>
                <a:ea typeface="Times New Roman"/>
                <a:cs typeface="Times New Roman"/>
              </a:rPr>
              <a:t> from public agencies, private businesses and non-profit organizations to understand perceptions, values and management strategies about water. </a:t>
            </a:r>
          </a:p>
        </p:txBody>
      </p:sp>
      <p:sp>
        <p:nvSpPr>
          <p:cNvPr id="3" name="Title 2"/>
          <p:cNvSpPr>
            <a:spLocks noGrp="1"/>
          </p:cNvSpPr>
          <p:nvPr>
            <p:ph type="title"/>
          </p:nvPr>
        </p:nvSpPr>
        <p:spPr/>
        <p:txBody>
          <a:bodyPr>
            <a:normAutofit fontScale="90000"/>
          </a:bodyPr>
          <a:lstStyle/>
          <a:p>
            <a:r>
              <a:rPr lang="en-US" sz="4400" dirty="0" smtClean="0">
                <a:latin typeface="Calibri"/>
                <a:ea typeface="Times New Roman"/>
                <a:cs typeface="Calibri"/>
              </a:rPr>
              <a:t>UI and WSU: Information Gathering in the Spokane - Coeur d’Alene Corridor</a:t>
            </a:r>
            <a:r>
              <a:rPr lang="en-US" sz="3600" dirty="0" smtClean="0">
                <a:latin typeface="Calibri"/>
                <a:ea typeface="Times New Roman"/>
                <a:cs typeface="Times New Roman"/>
              </a:rPr>
              <a:t/>
            </a:r>
            <a:br>
              <a:rPr lang="en-US" sz="3600" dirty="0" smtClean="0">
                <a:latin typeface="Calibri"/>
                <a:ea typeface="Times New Roman"/>
                <a:cs typeface="Times New Roman"/>
              </a:rPr>
            </a:b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Snapshot of Human Dimensions Efforts</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Interviewing Planners/Managers</a:t>
            </a:r>
            <a:endParaRPr lang="en-US" dirty="0"/>
          </a:p>
        </p:txBody>
      </p:sp>
      <p:sp>
        <p:nvSpPr>
          <p:cNvPr id="5" name="Text Placeholder 4"/>
          <p:cNvSpPr>
            <a:spLocks noGrp="1"/>
          </p:cNvSpPr>
          <p:nvPr>
            <p:ph type="body" idx="1"/>
          </p:nvPr>
        </p:nvSpPr>
        <p:spPr/>
        <p:txBody>
          <a:bodyPr/>
          <a:lstStyle/>
          <a:p>
            <a:r>
              <a:rPr lang="en-US" dirty="0" smtClean="0"/>
              <a:t>Interviews</a:t>
            </a:r>
            <a:endParaRPr lang="en-US" dirty="0"/>
          </a:p>
        </p:txBody>
      </p:sp>
      <p:sp>
        <p:nvSpPr>
          <p:cNvPr id="6" name="Text Placeholder 5"/>
          <p:cNvSpPr>
            <a:spLocks noGrp="1"/>
          </p:cNvSpPr>
          <p:nvPr>
            <p:ph type="body" sz="half" idx="3"/>
          </p:nvPr>
        </p:nvSpPr>
        <p:spPr/>
        <p:txBody>
          <a:bodyPr/>
          <a:lstStyle/>
          <a:p>
            <a:r>
              <a:rPr lang="en-US" dirty="0" smtClean="0"/>
              <a:t>Shared Concerns</a:t>
            </a:r>
            <a:endParaRPr lang="en-US" dirty="0"/>
          </a:p>
        </p:txBody>
      </p:sp>
      <p:sp>
        <p:nvSpPr>
          <p:cNvPr id="3" name="Content Placeholder 2"/>
          <p:cNvSpPr>
            <a:spLocks noGrp="1"/>
          </p:cNvSpPr>
          <p:nvPr>
            <p:ph sz="quarter" idx="2"/>
          </p:nvPr>
        </p:nvSpPr>
        <p:spPr/>
        <p:txBody>
          <a:bodyPr>
            <a:normAutofit fontScale="85000" lnSpcReduction="10000"/>
          </a:bodyPr>
          <a:lstStyle/>
          <a:p>
            <a:pPr>
              <a:spcAft>
                <a:spcPts val="600"/>
              </a:spcAft>
            </a:pPr>
            <a:r>
              <a:rPr lang="en-US" dirty="0" smtClean="0">
                <a:solidFill>
                  <a:srgbClr val="1E487C"/>
                </a:solidFill>
                <a:ea typeface="Calibri"/>
                <a:cs typeface="Calibri"/>
              </a:rPr>
              <a:t>WA and Idaho</a:t>
            </a:r>
          </a:p>
          <a:p>
            <a:pPr>
              <a:spcAft>
                <a:spcPts val="600"/>
              </a:spcAft>
            </a:pPr>
            <a:r>
              <a:rPr lang="en-US" dirty="0" smtClean="0">
                <a:solidFill>
                  <a:srgbClr val="1E487C"/>
                </a:solidFill>
                <a:ea typeface="Calibri"/>
                <a:cs typeface="Calibri"/>
              </a:rPr>
              <a:t>Nine graduate students,14 interviews with planners and program managers – city, county, state. </a:t>
            </a:r>
          </a:p>
          <a:p>
            <a:pPr>
              <a:spcAft>
                <a:spcPts val="600"/>
              </a:spcAft>
            </a:pPr>
            <a:r>
              <a:rPr lang="en-US" dirty="0" smtClean="0">
                <a:solidFill>
                  <a:srgbClr val="1E487C"/>
                </a:solidFill>
                <a:ea typeface="Calibri"/>
                <a:cs typeface="Calibri"/>
              </a:rPr>
              <a:t>Six questions:</a:t>
            </a:r>
          </a:p>
          <a:p>
            <a:pPr>
              <a:spcAft>
                <a:spcPts val="600"/>
              </a:spcAft>
            </a:pPr>
            <a:r>
              <a:rPr lang="en-US" dirty="0" smtClean="0">
                <a:solidFill>
                  <a:srgbClr val="1E487C"/>
                </a:solidFill>
                <a:ea typeface="Calibri"/>
                <a:cs typeface="Calibri"/>
              </a:rPr>
              <a:t>Perceived scale of the region, the actors, the obstacles to regional water resource management, and the strategies staff use across political boundaries? </a:t>
            </a:r>
            <a:endParaRPr lang="en-US" dirty="0" smtClean="0"/>
          </a:p>
          <a:p>
            <a:endParaRPr lang="en-US" dirty="0" smtClean="0"/>
          </a:p>
          <a:p>
            <a:endParaRPr lang="en-US" dirty="0" smtClean="0"/>
          </a:p>
          <a:p>
            <a:pPr lvl="1">
              <a:buNone/>
            </a:pPr>
            <a:endParaRPr lang="en-US" dirty="0"/>
          </a:p>
        </p:txBody>
      </p:sp>
      <p:sp>
        <p:nvSpPr>
          <p:cNvPr id="7" name="Content Placeholder 6"/>
          <p:cNvSpPr>
            <a:spLocks noGrp="1"/>
          </p:cNvSpPr>
          <p:nvPr>
            <p:ph sz="quarter" idx="4"/>
          </p:nvPr>
        </p:nvSpPr>
        <p:spPr/>
        <p:txBody>
          <a:bodyPr>
            <a:normAutofit fontScale="77500" lnSpcReduction="20000"/>
          </a:bodyPr>
          <a:lstStyle/>
          <a:p>
            <a:pPr>
              <a:spcAft>
                <a:spcPts val="800"/>
              </a:spcAft>
            </a:pPr>
            <a:r>
              <a:rPr lang="en-US" sz="2162" dirty="0" smtClean="0"/>
              <a:t>Costs of growth: cost &amp; delays urban wastewater and continued rural wells and septic tanks</a:t>
            </a:r>
          </a:p>
          <a:p>
            <a:pPr>
              <a:spcAft>
                <a:spcPts val="800"/>
              </a:spcAft>
            </a:pPr>
            <a:r>
              <a:rPr lang="en-US" sz="2162" dirty="0" smtClean="0"/>
              <a:t>Land use policies city/county/state diverge</a:t>
            </a:r>
          </a:p>
          <a:p>
            <a:pPr>
              <a:spcAft>
                <a:spcPts val="800"/>
              </a:spcAft>
            </a:pPr>
            <a:r>
              <a:rPr lang="en-US" sz="2162" dirty="0" smtClean="0"/>
              <a:t>Storm water runoff adds to wastewater plan limitations</a:t>
            </a:r>
          </a:p>
          <a:p>
            <a:pPr>
              <a:spcAft>
                <a:spcPts val="800"/>
              </a:spcAft>
            </a:pPr>
            <a:r>
              <a:rPr lang="en-US" sz="2162" dirty="0" smtClean="0"/>
              <a:t>Complex management goals – public/private – short-term fixes</a:t>
            </a:r>
          </a:p>
          <a:p>
            <a:pPr>
              <a:spcAft>
                <a:spcPts val="800"/>
              </a:spcAft>
            </a:pPr>
            <a:r>
              <a:rPr lang="en-US" sz="2162" dirty="0" smtClean="0"/>
              <a:t>Litigation, water rights</a:t>
            </a:r>
          </a:p>
          <a:p>
            <a:pPr>
              <a:spcAft>
                <a:spcPts val="800"/>
              </a:spcAft>
            </a:pPr>
            <a:r>
              <a:rPr lang="en-US" sz="2162" dirty="0" smtClean="0"/>
              <a:t>GMA/Idaho county obligations and lack of $ - inefficiency</a:t>
            </a:r>
          </a:p>
          <a:p>
            <a:pPr>
              <a:spcAft>
                <a:spcPts val="800"/>
              </a:spcAft>
            </a:pPr>
            <a:r>
              <a:rPr lang="en-US" sz="2162" dirty="0" smtClean="0"/>
              <a:t>Connections aquifer/surface</a:t>
            </a:r>
          </a:p>
          <a:p>
            <a:pPr>
              <a:spcAft>
                <a:spcPts val="800"/>
              </a:spcAft>
            </a:pPr>
            <a:r>
              <a:rPr lang="en-US" sz="2162" dirty="0" smtClean="0"/>
              <a:t>Bi-state federal/tribal rules</a:t>
            </a:r>
          </a:p>
          <a:p>
            <a:pPr>
              <a:spcAft>
                <a:spcPts val="800"/>
              </a:spcAft>
            </a:pPr>
            <a:endParaRPr lang="en-US" sz="2162"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867400"/>
          </a:xfrm>
        </p:spPr>
        <p:txBody>
          <a:bodyPr>
            <a:normAutofit/>
          </a:bodyPr>
          <a:lstStyle/>
          <a:p>
            <a:pPr marL="0" indent="0">
              <a:spcBef>
                <a:spcPts val="0"/>
              </a:spcBef>
              <a:spcAft>
                <a:spcPts val="800"/>
              </a:spcAft>
              <a:buNone/>
            </a:pPr>
            <a:r>
              <a:rPr lang="en-US" sz="1800" dirty="0" smtClean="0"/>
              <a:t>“We need a regional council”. “Involve the MPO!”</a:t>
            </a:r>
          </a:p>
          <a:p>
            <a:pPr marL="0" indent="0">
              <a:spcBef>
                <a:spcPts val="0"/>
              </a:spcBef>
              <a:spcAft>
                <a:spcPts val="800"/>
              </a:spcAft>
              <a:buNone/>
            </a:pPr>
            <a:r>
              <a:rPr lang="en-US" sz="1800" dirty="0" smtClean="0"/>
              <a:t>“Interaction [on water issues] is seamless across the borders” </a:t>
            </a:r>
          </a:p>
          <a:p>
            <a:pPr marL="0" indent="0">
              <a:spcBef>
                <a:spcPts val="0"/>
              </a:spcBef>
              <a:spcAft>
                <a:spcPts val="800"/>
              </a:spcAft>
              <a:buNone/>
            </a:pPr>
            <a:r>
              <a:rPr lang="en-US" sz="1800" dirty="0" smtClean="0"/>
              <a:t>“Local governments push state and federal agencies for collaboration, stakeholders push regulators to work together” a “interaction is seamless across the border” [among staff]</a:t>
            </a:r>
          </a:p>
          <a:p>
            <a:pPr marL="0" indent="0">
              <a:spcBef>
                <a:spcPts val="0"/>
              </a:spcBef>
              <a:spcAft>
                <a:spcPts val="800"/>
              </a:spcAft>
              <a:buNone/>
            </a:pPr>
            <a:r>
              <a:rPr lang="en-US" sz="1800" dirty="0" smtClean="0"/>
              <a:t>“Legal and political debates get stuff done”</a:t>
            </a:r>
          </a:p>
          <a:p>
            <a:pPr marL="0" indent="0">
              <a:spcBef>
                <a:spcPts val="0"/>
              </a:spcBef>
              <a:spcAft>
                <a:spcPts val="800"/>
              </a:spcAft>
              <a:buNone/>
            </a:pPr>
            <a:r>
              <a:rPr lang="en-US" sz="1800" dirty="0" smtClean="0"/>
              <a:t>“I would argue that most water conflicts are about money – financial use of the water”</a:t>
            </a:r>
          </a:p>
          <a:p>
            <a:pPr marL="0" indent="0">
              <a:spcBef>
                <a:spcPts val="0"/>
              </a:spcBef>
              <a:spcAft>
                <a:spcPts val="800"/>
              </a:spcAft>
              <a:buNone/>
            </a:pPr>
            <a:r>
              <a:rPr lang="en-US" sz="1800" dirty="0" smtClean="0"/>
              <a:t>Currently </a:t>
            </a:r>
            <a:r>
              <a:rPr lang="en-US" sz="1800" dirty="0"/>
              <a:t>regeneration is not a concern for the aquifer, but we want to protect the balance that we have with the aquifer.”</a:t>
            </a:r>
            <a:r>
              <a:rPr lang="en-US" sz="1800" dirty="0" smtClean="0"/>
              <a:t> </a:t>
            </a:r>
          </a:p>
          <a:p>
            <a:pPr marL="0" indent="0">
              <a:spcBef>
                <a:spcPts val="0"/>
              </a:spcBef>
              <a:spcAft>
                <a:spcPts val="800"/>
              </a:spcAft>
              <a:buNone/>
            </a:pPr>
            <a:r>
              <a:rPr lang="en-US" sz="1800" dirty="0" smtClean="0"/>
              <a:t>“We </a:t>
            </a:r>
            <a:r>
              <a:rPr lang="en-US" sz="1800" dirty="0"/>
              <a:t>feel that water is a part of our everyday life, and our water affects the city downstream</a:t>
            </a:r>
            <a:r>
              <a:rPr lang="en-US" sz="1800" dirty="0" smtClean="0"/>
              <a:t>.”</a:t>
            </a:r>
          </a:p>
          <a:p>
            <a:pPr marL="0" indent="0">
              <a:spcBef>
                <a:spcPts val="0"/>
              </a:spcBef>
              <a:spcAft>
                <a:spcPts val="800"/>
              </a:spcAft>
              <a:buNone/>
            </a:pPr>
            <a:r>
              <a:rPr lang="en-US" sz="1800" dirty="0" smtClean="0"/>
              <a:t>“The population is divided between those with golf courses and those without…friction and resentment.” </a:t>
            </a:r>
          </a:p>
          <a:p>
            <a:pPr marL="0" indent="0">
              <a:spcBef>
                <a:spcPts val="0"/>
              </a:spcBef>
              <a:spcAft>
                <a:spcPts val="800"/>
              </a:spcAft>
              <a:buNone/>
            </a:pPr>
            <a:r>
              <a:rPr lang="en-US" sz="1800" dirty="0" smtClean="0"/>
              <a:t>“The foundation has been laid, but it’s a challenge to keep it going, there is a lot of cooperation involved even though a lot of times it’s cities vs. counties.”</a:t>
            </a:r>
            <a:endParaRPr lang="en-US" sz="18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362</TotalTime>
  <Words>1571</Words>
  <Application>Microsoft Office PowerPoint</Application>
  <PresentationFormat>On-screen Show (4:3)</PresentationFormat>
  <Paragraphs>178</Paragraphs>
  <Slides>21</Slides>
  <Notes>5</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Concourse</vt:lpstr>
      <vt:lpstr>  Collaborative Efforts in Spokane – Coeur d’Alene</vt:lpstr>
      <vt:lpstr>Timeline of Collaboration</vt:lpstr>
      <vt:lpstr>Slide 3</vt:lpstr>
      <vt:lpstr>WSC Organizational Structure</vt:lpstr>
      <vt:lpstr>Slide 5</vt:lpstr>
      <vt:lpstr>UI and WSU: Information Gathering in the Spokane - Coeur d’Alene Corridor </vt:lpstr>
      <vt:lpstr>Snapshot of Human Dimensions Efforts</vt:lpstr>
      <vt:lpstr>Interviewing Planners/Managers</vt:lpstr>
      <vt:lpstr>Slide 9</vt:lpstr>
      <vt:lpstr>Slide 10</vt:lpstr>
      <vt:lpstr>Management and protection of the SV-RP Aquifer and adjacent contributing watersheds</vt:lpstr>
      <vt:lpstr>Perceptions of Water Systems</vt:lpstr>
      <vt:lpstr>Expert Map</vt:lpstr>
      <vt:lpstr>Development Map</vt:lpstr>
      <vt:lpstr>Slide 15</vt:lpstr>
      <vt:lpstr>Ongoing Collaborative Efforts</vt:lpstr>
      <vt:lpstr>Pending Proposals</vt:lpstr>
      <vt:lpstr>Future Potential Proposal Outlets</vt:lpstr>
      <vt:lpstr>Slide 19</vt:lpstr>
      <vt:lpstr>Collaborative Proposals</vt:lpstr>
      <vt:lpstr>Collaborative Efforts in Spokane – Coeur d’Alene</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Collaborative Efforts in Spokane – Coeur d’Alene</dc:title>
  <dc:creator>Todd Norton</dc:creator>
  <cp:lastModifiedBy>Todd Norton</cp:lastModifiedBy>
  <cp:revision>82</cp:revision>
  <dcterms:created xsi:type="dcterms:W3CDTF">2011-03-07T21:17:36Z</dcterms:created>
  <dcterms:modified xsi:type="dcterms:W3CDTF">2011-05-22T21:19:17Z</dcterms:modified>
</cp:coreProperties>
</file>