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7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91D80F-82B9-4BC8-872A-270154474D55}" type="datetimeFigureOut">
              <a:rPr lang="en-US"/>
              <a:pPr/>
              <a:t>5/24/2011</a:t>
            </a:fld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6D7F06-1AAE-4A2F-914A-36A2BB62A6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445F0-AEE6-43B7-AE1C-B1F8C2FFD87A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FDF40-B1E6-4E95-8D32-3994F89D7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2AD52-63BA-4529-9777-DD9D213A2CA8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EF6AF-BC5B-4C1F-84AC-CA3B9BCEB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D49C-3436-428E-88EB-5D6D1BE19E1E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741BF-20A7-4821-9798-9B41CFEB5D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D0F7C-15F2-4C08-A1E4-F9C54E2BB66C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6A030-EA83-4A82-8950-4CC87CA4A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C3D70-1EC4-4B1F-B179-E2C9B4910F1D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5887-4AB4-4D37-8B73-3FEFAA397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12672-0173-4EC9-81C9-30FC16322FAF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3CE3B-6676-4CF5-8A8F-05679762F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75BD1-0F97-4C31-9D45-A058AFF90F17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DC332-082E-41B7-8FBF-AC4C1BEF8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3337F-140B-4B8E-974A-3B28A66FCDA1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F7B31-356B-47BA-93B8-C8F8FDE80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F0098-999D-44DC-86CD-49F8D97A6757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AE4E6-A503-455E-A773-692E4914B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8A628-49A1-4CF0-96F7-5543F367C190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6BCB-0E8B-467C-B539-E3616459B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69B9A-F1F4-4814-9370-A039D519F842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39731-5823-49DF-9F96-4D5D1EAB2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B44D34-EC59-4DF7-B220-52A851D7D59F}" type="datetimeFigureOut">
              <a:rPr lang="en-US"/>
              <a:pPr>
                <a:defRPr/>
              </a:pPr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2E3108-3B30-430A-B58C-68CA1E47D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u="sng" smtClean="0"/>
              <a:t>ABC’s of PCB’s</a:t>
            </a:r>
            <a:endParaRPr lang="en-US" smtClean="0"/>
          </a:p>
        </p:txBody>
      </p:sp>
      <p:sp>
        <p:nvSpPr>
          <p:cNvPr id="1331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105400"/>
          </a:xfrm>
        </p:spPr>
        <p:txBody>
          <a:bodyPr/>
          <a:lstStyle/>
          <a:p>
            <a:pPr>
              <a:spcAft>
                <a:spcPts val="2400"/>
              </a:spcAft>
              <a:buFont typeface="Arial" charset="0"/>
              <a:buNone/>
            </a:pPr>
            <a:r>
              <a:rPr lang="en-US" smtClean="0"/>
              <a:t>“In A Near Nature but Not So Perfect Situation”</a:t>
            </a:r>
          </a:p>
          <a:p>
            <a:r>
              <a:rPr lang="en-US" sz="2800" smtClean="0"/>
              <a:t>So many PCB’s!</a:t>
            </a:r>
          </a:p>
          <a:p>
            <a:r>
              <a:rPr lang="en-US" sz="2800" smtClean="0"/>
              <a:t>Global production - 1930’s - 1980’s</a:t>
            </a:r>
          </a:p>
          <a:p>
            <a:r>
              <a:rPr lang="en-US" sz="2800" smtClean="0"/>
              <a:t>Greater than 1.5 Million Tons</a:t>
            </a:r>
          </a:p>
          <a:p>
            <a:r>
              <a:rPr lang="en-US" sz="2800" smtClean="0"/>
              <a:t>U.S. Production 600,000 Tons</a:t>
            </a:r>
          </a:p>
          <a:p>
            <a:r>
              <a:rPr lang="en-US" sz="2800" smtClean="0"/>
              <a:t>1970’s – 1980’s Initiating Controls on PCB’s</a:t>
            </a:r>
          </a:p>
          <a:p>
            <a:r>
              <a:rPr lang="en-US" sz="2800" smtClean="0"/>
              <a:t>Spokane River Standards:</a:t>
            </a:r>
          </a:p>
          <a:p>
            <a:pPr lvl="1"/>
            <a:r>
              <a:rPr lang="en-US" sz="2400" smtClean="0"/>
              <a:t>170 parts per Quadrillion for Ecology</a:t>
            </a:r>
          </a:p>
          <a:p>
            <a:pPr lvl="1"/>
            <a:r>
              <a:rPr lang="en-US" sz="2400" smtClean="0"/>
              <a:t>3.37 parts per Quadrillion for Spokane Tribe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u="sng" smtClean="0"/>
              <a:t>Transport Into the Environment</a:t>
            </a:r>
            <a:endParaRPr lang="en-US" smtClean="0"/>
          </a:p>
        </p:txBody>
      </p:sp>
      <p:sp>
        <p:nvSpPr>
          <p:cNvPr id="14338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00600"/>
          </a:xfrm>
        </p:spPr>
        <p:txBody>
          <a:bodyPr/>
          <a:lstStyle/>
          <a:p>
            <a:pPr>
              <a:spcBef>
                <a:spcPts val="3000"/>
              </a:spcBef>
            </a:pPr>
            <a:r>
              <a:rPr lang="en-US" sz="2800" smtClean="0"/>
              <a:t>PCB’s have a low vapor pressure allowing water to Dissolve PCB’s</a:t>
            </a:r>
          </a:p>
          <a:p>
            <a:pPr>
              <a:spcBef>
                <a:spcPts val="3000"/>
              </a:spcBef>
            </a:pPr>
            <a:r>
              <a:rPr lang="en-US" sz="2800" smtClean="0"/>
              <a:t>PCB’s have an ability to grasp particles</a:t>
            </a:r>
          </a:p>
          <a:p>
            <a:pPr>
              <a:spcBef>
                <a:spcPts val="3000"/>
              </a:spcBef>
            </a:pPr>
            <a:r>
              <a:rPr lang="en-US" sz="2800" smtClean="0"/>
              <a:t>Air transportation of PCB’s especially those simpler forms with/1-4 chlorine atoms</a:t>
            </a:r>
          </a:p>
          <a:p>
            <a:pPr>
              <a:spcBef>
                <a:spcPts val="3000"/>
              </a:spcBef>
            </a:pPr>
            <a:r>
              <a:rPr lang="en-US" sz="2800" smtClean="0"/>
              <a:t>Ventilation of PCB’s containing air from buildings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u="sng" smtClean="0"/>
              <a:t>Getting Rid of PCB’s</a:t>
            </a:r>
            <a:endParaRPr lang="en-US" smtClean="0"/>
          </a:p>
        </p:txBody>
      </p:sp>
      <p:sp>
        <p:nvSpPr>
          <p:cNvPr id="15362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00600"/>
          </a:xfrm>
        </p:spPr>
        <p:txBody>
          <a:bodyPr/>
          <a:lstStyle/>
          <a:p>
            <a:r>
              <a:rPr lang="en-US" smtClean="0"/>
              <a:t>Incineration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Microbial</a:t>
            </a:r>
            <a:br>
              <a:rPr lang="en-US" smtClean="0"/>
            </a:br>
            <a:r>
              <a:rPr lang="en-US" smtClean="0"/>
              <a:t> </a:t>
            </a:r>
          </a:p>
          <a:p>
            <a:r>
              <a:rPr lang="en-US" smtClean="0"/>
              <a:t>Chemical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u="sng" smtClean="0"/>
              <a:t>Cleaning PCB’s Up</a:t>
            </a:r>
            <a:endParaRPr lang="en-US" smtClean="0"/>
          </a:p>
        </p:txBody>
      </p:sp>
      <p:sp>
        <p:nvSpPr>
          <p:cNvPr id="16386" name="Content Placeholder 3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4800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Pictures of Our Vactors</a:t>
            </a:r>
          </a:p>
        </p:txBody>
      </p:sp>
      <p:pic>
        <p:nvPicPr>
          <p:cNvPr id="16387" name="Picture 4" descr="CB truck working 00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819400"/>
            <a:ext cx="4978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CB truck working 007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828800"/>
            <a:ext cx="49530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104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ABC’s of PCB’s</vt:lpstr>
      <vt:lpstr>Transport Into the Environment</vt:lpstr>
      <vt:lpstr>Getting Rid of PCB’s</vt:lpstr>
      <vt:lpstr>Cleaning PCB’s Up</vt:lpstr>
    </vt:vector>
  </TitlesOfParts>
  <Company>City of Spokane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City of Spokane</dc:creator>
  <cp:lastModifiedBy>Tonilee Hanson</cp:lastModifiedBy>
  <cp:revision>17</cp:revision>
  <dcterms:created xsi:type="dcterms:W3CDTF">2011-05-16T17:37:51Z</dcterms:created>
  <dcterms:modified xsi:type="dcterms:W3CDTF">2011-05-24T15:15:19Z</dcterms:modified>
</cp:coreProperties>
</file>