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3" r:id="rId2"/>
    <p:sldId id="264" r:id="rId3"/>
    <p:sldId id="265" r:id="rId4"/>
    <p:sldId id="257" r:id="rId5"/>
    <p:sldId id="256" r:id="rId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7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979CC0F-839C-4A31-BBDD-72AE4D5965D2}" type="datetimeFigureOut">
              <a:rPr lang="en-US"/>
              <a:pPr/>
              <a:t>5/24/2011</a:t>
            </a:fld>
            <a:endParaRPr lang="en-US"/>
          </a:p>
        </p:txBody>
      </p:sp>
      <p:sp>
        <p:nvSpPr>
          <p:cNvPr id="2253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861BD63-097F-451B-9BBD-837FF366101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94C57-F197-4494-B80D-CF4CA43EC1E6}" type="datetimeFigureOut">
              <a:rPr lang="en-US"/>
              <a:pPr>
                <a:defRPr/>
              </a:pPr>
              <a:t>5/24/2011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3FAB9-B654-4E5A-8208-91704660A2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2C36E-D974-456F-A227-1230F8D7A06A}" type="datetimeFigureOut">
              <a:rPr lang="en-US"/>
              <a:pPr>
                <a:defRPr/>
              </a:pPr>
              <a:t>5/24/2011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31C73-5D9C-494B-9DDF-C60D6BB555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AE025-0923-4D73-ACDF-1C728A7A1769}" type="datetimeFigureOut">
              <a:rPr lang="en-US"/>
              <a:pPr>
                <a:defRPr/>
              </a:pPr>
              <a:t>5/24/2011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AEACB-7165-49E7-B5E4-C46C5D8240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8A608-D991-4456-B702-989E6EA028B1}" type="datetimeFigureOut">
              <a:rPr lang="en-US"/>
              <a:pPr>
                <a:defRPr/>
              </a:pPr>
              <a:t>5/24/2011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678A8-2325-4468-943B-086983403C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729F0-EA78-4344-BEFC-5FD9FD0BB50C}" type="datetimeFigureOut">
              <a:rPr lang="en-US"/>
              <a:pPr>
                <a:defRPr/>
              </a:pPr>
              <a:t>5/24/2011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E7D0E-34DC-4350-9E13-71C94133CF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5F320-7945-4BC6-9386-64536C71F7A8}" type="datetimeFigureOut">
              <a:rPr lang="en-US"/>
              <a:pPr>
                <a:defRPr/>
              </a:pPr>
              <a:t>5/24/2011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9B989-300E-4FAD-8144-F6C086CBAA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430F3-5029-4CB9-AD99-5D7081BBAFC5}" type="datetimeFigureOut">
              <a:rPr lang="en-US"/>
              <a:pPr>
                <a:defRPr/>
              </a:pPr>
              <a:t>5/24/2011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DFC9D-9DE9-4DED-A339-E8AFDF82FF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4CF52-2F11-4E4C-AD7F-F774CCF46E10}" type="datetimeFigureOut">
              <a:rPr lang="en-US"/>
              <a:pPr>
                <a:defRPr/>
              </a:pPr>
              <a:t>5/24/2011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D7D9C-50AB-4F5D-B61A-48E1108E69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E69C6-D5B8-43C0-95A0-5E9D1F2953B3}" type="datetimeFigureOut">
              <a:rPr lang="en-US"/>
              <a:pPr>
                <a:defRPr/>
              </a:pPr>
              <a:t>5/24/2011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4FD74-4C94-46F5-96F8-1E521A4BF2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D4D9B-64C1-4B2A-AD0E-762ACB027327}" type="datetimeFigureOut">
              <a:rPr lang="en-US"/>
              <a:pPr>
                <a:defRPr/>
              </a:pPr>
              <a:t>5/24/2011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1AD0C-0186-4F94-89DD-72D278B78B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DF891-12A7-40D4-8B94-1E37F2E262EE}" type="datetimeFigureOut">
              <a:rPr lang="en-US"/>
              <a:pPr>
                <a:defRPr/>
              </a:pPr>
              <a:t>5/24/2011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5870C-EE84-4A1A-9C5C-BF424E36E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85A3BB6-1CFD-40AD-831C-A58D470E1584}" type="datetimeFigureOut">
              <a:rPr lang="en-US"/>
              <a:pPr>
                <a:defRPr/>
              </a:pPr>
              <a:t>5/24/2011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78A46A6-AA31-4D51-A031-F881477771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u="sng" smtClean="0"/>
              <a:t>Who’s Doing What</a:t>
            </a:r>
            <a:r>
              <a:rPr lang="en-US" smtClean="0"/>
              <a:t>??</a:t>
            </a:r>
          </a:p>
        </p:txBody>
      </p:sp>
      <p:sp>
        <p:nvSpPr>
          <p:cNvPr id="17410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800600"/>
          </a:xfrm>
        </p:spPr>
        <p:txBody>
          <a:bodyPr/>
          <a:lstStyle/>
          <a:p>
            <a:r>
              <a:rPr lang="en-US" smtClean="0"/>
              <a:t>“The Spokane River does not meet the State’s standards and is on the 303 ‘D’ List”.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u="sng" smtClean="0"/>
              <a:t>City of Spokane’s Situation</a:t>
            </a:r>
            <a:endParaRPr lang="en-US" smtClean="0"/>
          </a:p>
        </p:txBody>
      </p:sp>
      <p:sp>
        <p:nvSpPr>
          <p:cNvPr id="1843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800600"/>
          </a:xfrm>
        </p:spPr>
        <p:txBody>
          <a:bodyPr/>
          <a:lstStyle/>
          <a:p>
            <a:r>
              <a:rPr lang="en-US" smtClean="0"/>
              <a:t>1,200 miles of sewer lines</a:t>
            </a:r>
          </a:p>
          <a:p>
            <a:endParaRPr lang="en-US" smtClean="0"/>
          </a:p>
          <a:p>
            <a:r>
              <a:rPr lang="en-US" smtClean="0"/>
              <a:t>400 miles of separate stormwater lines</a:t>
            </a:r>
          </a:p>
          <a:p>
            <a:pPr>
              <a:buFont typeface="Arial" charset="0"/>
              <a:buNone/>
            </a:pPr>
            <a:r>
              <a:rPr lang="en-US" smtClean="0"/>
              <a:t> </a:t>
            </a:r>
          </a:p>
          <a:p>
            <a:r>
              <a:rPr lang="en-US" smtClean="0"/>
              <a:t>100 discharge points of stormwater</a:t>
            </a:r>
          </a:p>
          <a:p>
            <a:pPr>
              <a:buFont typeface="Arial" charset="0"/>
              <a:buNone/>
            </a:pPr>
            <a:r>
              <a:rPr lang="en-US" smtClean="0"/>
              <a:t> </a:t>
            </a:r>
          </a:p>
          <a:p>
            <a:r>
              <a:rPr lang="en-US" smtClean="0"/>
              <a:t>Over 20,000 catch basins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u="sng" smtClean="0"/>
              <a:t>Clean-Up and Removal</a:t>
            </a:r>
            <a:endParaRPr lang="en-US" smtClean="0"/>
          </a:p>
        </p:txBody>
      </p:sp>
      <p:sp>
        <p:nvSpPr>
          <p:cNvPr id="19458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8006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mtClean="0"/>
              <a:t>Highest 	First     -     Industrial     -     Commercial</a:t>
            </a:r>
          </a:p>
          <a:p>
            <a:endParaRPr lang="en-US" smtClean="0"/>
          </a:p>
          <a:p>
            <a:r>
              <a:rPr lang="en-US" smtClean="0"/>
              <a:t>	431 catch basins</a:t>
            </a:r>
          </a:p>
          <a:p>
            <a:endParaRPr lang="en-US" smtClean="0"/>
          </a:p>
          <a:p>
            <a:r>
              <a:rPr lang="en-US" smtClean="0"/>
              <a:t>	278,000 lbs of residue = 25 gr. PCB’s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pcbdale.jpg"/>
          <p:cNvPicPr>
            <a:picLocks/>
          </p:cNvPicPr>
          <p:nvPr/>
        </p:nvPicPr>
        <p:blipFill>
          <a:blip r:embed="rId3"/>
          <a:srcRect t="41167"/>
          <a:stretch>
            <a:fillRect/>
          </a:stretch>
        </p:blipFill>
        <p:spPr bwMode="auto">
          <a:xfrm>
            <a:off x="152400" y="1524000"/>
            <a:ext cx="8847138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extBox 3"/>
          <p:cNvSpPr txBox="1">
            <a:spLocks noChangeArrowheads="1"/>
          </p:cNvSpPr>
          <p:nvPr/>
        </p:nvSpPr>
        <p:spPr bwMode="auto">
          <a:xfrm>
            <a:off x="1600200" y="533400"/>
            <a:ext cx="5943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431 Catch basins resulting in 41 groups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mtClean="0"/>
          </a:p>
        </p:txBody>
      </p:sp>
      <p:pic>
        <p:nvPicPr>
          <p:cNvPr id="21507" name="Picture 3" descr="pcb5.jpg"/>
          <p:cNvPicPr>
            <a:picLocks noChangeAspect="1"/>
          </p:cNvPicPr>
          <p:nvPr/>
        </p:nvPicPr>
        <p:blipFill>
          <a:blip r:embed="rId3"/>
          <a:srcRect l="-867" t="4971" b="5557"/>
          <a:stretch>
            <a:fillRect/>
          </a:stretch>
        </p:blipFill>
        <p:spPr bwMode="auto">
          <a:xfrm>
            <a:off x="76200" y="1506538"/>
            <a:ext cx="8915400" cy="413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2667000" y="538163"/>
            <a:ext cx="3810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/>
              <a:t>PCB Concentration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69</Words>
  <Application>Microsoft Office PowerPoint</Application>
  <PresentationFormat>On-screen Show (4:3)</PresentationFormat>
  <Paragraphs>18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Who’s Doing What??</vt:lpstr>
      <vt:lpstr>City of Spokane’s Situation</vt:lpstr>
      <vt:lpstr>Clean-Up and Removal</vt:lpstr>
      <vt:lpstr>Slide 4</vt:lpstr>
      <vt:lpstr>Slide 5</vt:lpstr>
    </vt:vector>
  </TitlesOfParts>
  <Company>City of Spokane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City of Spokane</dc:creator>
  <cp:lastModifiedBy>Tonilee Hanson</cp:lastModifiedBy>
  <cp:revision>16</cp:revision>
  <dcterms:created xsi:type="dcterms:W3CDTF">2011-05-16T17:37:51Z</dcterms:created>
  <dcterms:modified xsi:type="dcterms:W3CDTF">2011-05-24T15:14:07Z</dcterms:modified>
</cp:coreProperties>
</file>