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22"/>
  </p:handoutMasterIdLst>
  <p:sldIdLst>
    <p:sldId id="284" r:id="rId2"/>
    <p:sldId id="320" r:id="rId3"/>
    <p:sldId id="310" r:id="rId4"/>
    <p:sldId id="286" r:id="rId5"/>
    <p:sldId id="307" r:id="rId6"/>
    <p:sldId id="321" r:id="rId7"/>
    <p:sldId id="324" r:id="rId8"/>
    <p:sldId id="326" r:id="rId9"/>
    <p:sldId id="318" r:id="rId10"/>
    <p:sldId id="309" r:id="rId11"/>
    <p:sldId id="308" r:id="rId12"/>
    <p:sldId id="316" r:id="rId13"/>
    <p:sldId id="314" r:id="rId14"/>
    <p:sldId id="311" r:id="rId15"/>
    <p:sldId id="315" r:id="rId16"/>
    <p:sldId id="301" r:id="rId17"/>
    <p:sldId id="322" r:id="rId18"/>
    <p:sldId id="303" r:id="rId19"/>
    <p:sldId id="317" r:id="rId20"/>
    <p:sldId id="306" r:id="rId21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9528" autoAdjust="0"/>
  </p:normalViewPr>
  <p:slideViewPr>
    <p:cSldViewPr snapToGrid="0">
      <p:cViewPr>
        <p:scale>
          <a:sx n="100" d="100"/>
          <a:sy n="100" d="100"/>
        </p:scale>
        <p:origin x="-27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okane%20River\Spokane%20River%20Presentation\Spokane%20Historic%20Fish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Spokane%20River\Spokane%20River%20Presentation\WWTPPCBloadsForNortonMay20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%202\Presentations\Spokane%20River%20Presentation\source%20distribution%205-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ylcyfsvrxfile\eap\SHARED%20Files\Brandi\Spokane\PCB%20TMDL\SpokR%20PCB%20TMDL%20Calculations-BL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dnor461\Local%20Settings\Temporary%20Internet%20Files\Content.Outlook\RSI5UYC7\t-PCB%20cmltv%20freq%20edible%20tisu%20to%202008%20wstmp%20w%20Background%20+%20Spokane%20for%20D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Trout Fillet</c:v>
                </c:pt>
              </c:strCache>
            </c:strRef>
          </c:tx>
          <c:errBars>
            <c:errBarType val="both"/>
            <c:errValType val="cust"/>
            <c:plus>
              <c:numLit>
                <c:formatCode>General</c:formatCode>
                <c:ptCount val="2"/>
                <c:pt idx="0">
                  <c:v>160</c:v>
                </c:pt>
                <c:pt idx="1">
                  <c:v>220</c:v>
                </c:pt>
              </c:numLit>
            </c:plus>
            <c:minus>
              <c:numLit>
                <c:formatCode>General</c:formatCode>
                <c:ptCount val="2"/>
                <c:pt idx="0">
                  <c:v>334</c:v>
                </c:pt>
                <c:pt idx="1">
                  <c:v>194</c:v>
                </c:pt>
              </c:numLit>
            </c:minus>
          </c:errBars>
          <c:cat>
            <c:strRef>
              <c:f>Sheet1!$B$11:$C$11</c:f>
              <c:strCache>
                <c:ptCount val="2"/>
                <c:pt idx="0">
                  <c:v>Plant Ferry</c:v>
                </c:pt>
                <c:pt idx="1">
                  <c:v>Ninemile</c:v>
                </c:pt>
              </c:strCache>
            </c:strRef>
          </c:cat>
          <c:val>
            <c:numRef>
              <c:f>Sheet1!$B$12:$C$12</c:f>
              <c:numCache>
                <c:formatCode>General</c:formatCode>
                <c:ptCount val="2"/>
                <c:pt idx="0">
                  <c:v>758</c:v>
                </c:pt>
                <c:pt idx="1">
                  <c:v>270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Whole Suckers</c:v>
                </c:pt>
              </c:strCache>
            </c:strRef>
          </c:tx>
          <c:errBars>
            <c:errBarType val="both"/>
            <c:errValType val="cust"/>
            <c:plus>
              <c:numLit>
                <c:formatCode>General</c:formatCode>
                <c:ptCount val="2"/>
                <c:pt idx="0">
                  <c:v>1168</c:v>
                </c:pt>
                <c:pt idx="1">
                  <c:v>465</c:v>
                </c:pt>
              </c:numLit>
            </c:plus>
            <c:minus>
              <c:numLit>
                <c:formatCode>General</c:formatCode>
                <c:ptCount val="2"/>
                <c:pt idx="0">
                  <c:v>554</c:v>
                </c:pt>
                <c:pt idx="1">
                  <c:v>400</c:v>
                </c:pt>
              </c:numLit>
            </c:minus>
          </c:errBars>
          <c:cat>
            <c:strRef>
              <c:f>Sheet1!$B$11:$C$11</c:f>
              <c:strCache>
                <c:ptCount val="2"/>
                <c:pt idx="0">
                  <c:v>Plant Ferry</c:v>
                </c:pt>
                <c:pt idx="1">
                  <c:v>Ninemile</c:v>
                </c:pt>
              </c:strCache>
            </c:strRef>
          </c:cat>
          <c:val>
            <c:numRef>
              <c:f>Sheet1!$B$13:$C$13</c:f>
              <c:numCache>
                <c:formatCode>General</c:formatCode>
                <c:ptCount val="2"/>
                <c:pt idx="0">
                  <c:v>837</c:v>
                </c:pt>
                <c:pt idx="1">
                  <c:v>745</c:v>
                </c:pt>
              </c:numCache>
            </c:numRef>
          </c:val>
        </c:ser>
        <c:axId val="45669760"/>
        <c:axId val="45700224"/>
      </c:barChart>
      <c:catAx>
        <c:axId val="45669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5700224"/>
        <c:crosses val="autoZero"/>
        <c:auto val="1"/>
        <c:lblAlgn val="ctr"/>
        <c:lblOffset val="100"/>
      </c:catAx>
      <c:valAx>
        <c:axId val="457002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1400" b="0" baseline="0">
                    <a:latin typeface="Times New Roman" pitchFamily="18" charset="0"/>
                    <a:cs typeface="Times New Roman" pitchFamily="18" charset="0"/>
                  </a:rPr>
                  <a:t> PCBs (ng/g, wet)</a:t>
                </a:r>
                <a:endParaRPr lang="en-US" sz="1400" b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45669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YakimaSummaryTable!$J$29</c:f>
              <c:strCache>
                <c:ptCount val="1"/>
                <c:pt idx="0">
                  <c:v>TPCBs (pg/l)</c:v>
                </c:pt>
              </c:strCache>
            </c:strRef>
          </c:tx>
          <c:dPt>
            <c:idx val="6"/>
            <c:spPr>
              <a:solidFill>
                <a:srgbClr val="FFFFFF"/>
              </a:solidFill>
            </c:spPr>
          </c:dPt>
          <c:dPt>
            <c:idx val="9"/>
            <c:spPr>
              <a:solidFill>
                <a:srgbClr val="FFFFFF"/>
              </a:solidFill>
            </c:spPr>
          </c:dPt>
          <c:dLbls>
            <c:showVal val="1"/>
          </c:dLbls>
          <c:cat>
            <c:strRef>
              <c:f>YakimaSummaryTable!$I$30:$I$39</c:f>
              <c:strCache>
                <c:ptCount val="10"/>
                <c:pt idx="0">
                  <c:v>Everett </c:v>
                </c:pt>
                <c:pt idx="1">
                  <c:v>City of Tacoma</c:v>
                </c:pt>
                <c:pt idx="2">
                  <c:v>King County West Point</c:v>
                </c:pt>
                <c:pt idx="3">
                  <c:v>Chambers Creek</c:v>
                </c:pt>
                <c:pt idx="4">
                  <c:v>Shelton</c:v>
                </c:pt>
                <c:pt idx="5">
                  <c:v>Yakima (18 Plants)</c:v>
                </c:pt>
                <c:pt idx="6">
                  <c:v>Spokane</c:v>
                </c:pt>
                <c:pt idx="7">
                  <c:v>Walla Walla</c:v>
                </c:pt>
                <c:pt idx="8">
                  <c:v>Bremerton</c:v>
                </c:pt>
                <c:pt idx="9">
                  <c:v>Liberty Lake</c:v>
                </c:pt>
              </c:strCache>
            </c:strRef>
          </c:cat>
          <c:val>
            <c:numRef>
              <c:f>YakimaSummaryTable!$J$30:$J$39</c:f>
              <c:numCache>
                <c:formatCode>0</c:formatCode>
                <c:ptCount val="10"/>
                <c:pt idx="0">
                  <c:v>15600</c:v>
                </c:pt>
                <c:pt idx="1">
                  <c:v>4700</c:v>
                </c:pt>
                <c:pt idx="2">
                  <c:v>1800</c:v>
                </c:pt>
                <c:pt idx="3">
                  <c:v>910</c:v>
                </c:pt>
                <c:pt idx="4">
                  <c:v>580</c:v>
                </c:pt>
                <c:pt idx="5" formatCode="General">
                  <c:v>578</c:v>
                </c:pt>
                <c:pt idx="6" formatCode="General">
                  <c:v>536</c:v>
                </c:pt>
                <c:pt idx="7" formatCode="General">
                  <c:v>380</c:v>
                </c:pt>
                <c:pt idx="8">
                  <c:v>330</c:v>
                </c:pt>
                <c:pt idx="9" formatCode="General">
                  <c:v>282</c:v>
                </c:pt>
              </c:numCache>
            </c:numRef>
          </c:val>
        </c:ser>
        <c:axId val="47593344"/>
        <c:axId val="47594880"/>
      </c:barChart>
      <c:catAx>
        <c:axId val="4759334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600" b="1"/>
            </a:pPr>
            <a:endParaRPr lang="en-US"/>
          </a:p>
        </c:txPr>
        <c:crossAx val="47594880"/>
        <c:crosses val="autoZero"/>
        <c:auto val="1"/>
        <c:lblAlgn val="ctr"/>
        <c:lblOffset val="100"/>
      </c:catAx>
      <c:valAx>
        <c:axId val="47594880"/>
        <c:scaling>
          <c:logBase val="10"/>
          <c:orientation val="minMax"/>
          <c:max val="20000"/>
          <c:min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Total PCBs (pg/l)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75933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delete val="1"/>
          </c:dLbls>
          <c:cat>
            <c:strRef>
              <c:f>Sheet1!$A$3:$A$6</c:f>
              <c:strCache>
                <c:ptCount val="4"/>
                <c:pt idx="0">
                  <c:v>Municipal/Industrial</c:v>
                </c:pt>
                <c:pt idx="1">
                  <c:v>Stormwater</c:v>
                </c:pt>
                <c:pt idx="2">
                  <c:v>Idaho</c:v>
                </c:pt>
                <c:pt idx="3">
                  <c:v>Little Spokane River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30</c:v>
                </c:pt>
                <c:pt idx="3">
                  <c:v>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647086067654387"/>
          <c:y val="0.14659690548463394"/>
          <c:w val="0.86470774509078863"/>
          <c:h val="0.45287972587217767"/>
        </c:manualLayout>
      </c:layout>
      <c:barChart>
        <c:barDir val="col"/>
        <c:grouping val="clustered"/>
        <c:ser>
          <c:idx val="0"/>
          <c:order val="0"/>
          <c:tx>
            <c:strRef>
              <c:f>Sediments!$D$13</c:f>
              <c:strCache>
                <c:ptCount val="1"/>
                <c:pt idx="0">
                  <c:v>t-PCB (ng/g OC)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Sediments!$C$14:$C$21</c:f>
              <c:strCache>
                <c:ptCount val="8"/>
                <c:pt idx="0">
                  <c:v>Monroe St</c:v>
                </c:pt>
                <c:pt idx="1">
                  <c:v>Little Spokane R</c:v>
                </c:pt>
                <c:pt idx="2">
                  <c:v>Upper Lake Spokane</c:v>
                </c:pt>
                <c:pt idx="3">
                  <c:v>Middle Lake Spokane</c:v>
                </c:pt>
                <c:pt idx="4">
                  <c:v>Lower Lake Spokane</c:v>
                </c:pt>
                <c:pt idx="5">
                  <c:v>Little Falls</c:v>
                </c:pt>
                <c:pt idx="6">
                  <c:v>Spokane Arm</c:v>
                </c:pt>
                <c:pt idx="7">
                  <c:v>Buffalo Lake (Ref)</c:v>
                </c:pt>
              </c:strCache>
            </c:strRef>
          </c:cat>
          <c:val>
            <c:numRef>
              <c:f>Sediments!$D$14:$D$21</c:f>
              <c:numCache>
                <c:formatCode>General</c:formatCode>
                <c:ptCount val="8"/>
                <c:pt idx="0">
                  <c:v>1714.5166666666905</c:v>
                </c:pt>
                <c:pt idx="1">
                  <c:v>242.92941176470578</c:v>
                </c:pt>
                <c:pt idx="2">
                  <c:v>1774.7857142857151</c:v>
                </c:pt>
                <c:pt idx="3">
                  <c:v>813.14333333333354</c:v>
                </c:pt>
                <c:pt idx="4">
                  <c:v>933.30141843971637</c:v>
                </c:pt>
                <c:pt idx="5">
                  <c:v>311</c:v>
                </c:pt>
                <c:pt idx="6">
                  <c:v>610.90058479532149</c:v>
                </c:pt>
                <c:pt idx="7">
                  <c:v>34.904126213591994</c:v>
                </c:pt>
              </c:numCache>
            </c:numRef>
          </c:val>
        </c:ser>
        <c:axId val="48174208"/>
        <c:axId val="48175744"/>
      </c:barChart>
      <c:catAx>
        <c:axId val="48174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175744"/>
        <c:crosses val="autoZero"/>
        <c:lblAlgn val="ctr"/>
        <c:lblOffset val="100"/>
        <c:tickLblSkip val="1"/>
        <c:tickMarkSkip val="1"/>
      </c:catAx>
      <c:valAx>
        <c:axId val="481757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PCB Concentration (ng/g OC)</a:t>
                </a:r>
              </a:p>
            </c:rich>
          </c:tx>
          <c:layout>
            <c:manualLayout>
              <c:xMode val="edge"/>
              <c:yMode val="edge"/>
              <c:x val="1.8755328218243841E-2"/>
              <c:y val="0.12429843620540812"/>
            </c:manualLayout>
          </c:layout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17420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917210957561288"/>
          <c:y val="6.8629744066801779E-2"/>
          <c:w val="0.82055464926590538"/>
          <c:h val="0.81711606096131006"/>
        </c:manualLayout>
      </c:layout>
      <c:scatterChart>
        <c:scatterStyle val="lineMarker"/>
        <c:ser>
          <c:idx val="2"/>
          <c:order val="0"/>
          <c:tx>
            <c:v>WSTMP 2001-2008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'WSTMP t-PCB dta spok'!$J$5:$J$307</c:f>
              <c:numCache>
                <c:formatCode>0.0%</c:formatCode>
                <c:ptCount val="303"/>
                <c:pt idx="0">
                  <c:v>1</c:v>
                </c:pt>
                <c:pt idx="1">
                  <c:v>0.996</c:v>
                </c:pt>
                <c:pt idx="2">
                  <c:v>0.99299999999999999</c:v>
                </c:pt>
                <c:pt idx="3">
                  <c:v>0.99</c:v>
                </c:pt>
                <c:pt idx="4">
                  <c:v>0.98599999999999999</c:v>
                </c:pt>
                <c:pt idx="5">
                  <c:v>0.98299999999999998</c:v>
                </c:pt>
                <c:pt idx="6">
                  <c:v>0.98</c:v>
                </c:pt>
                <c:pt idx="7">
                  <c:v>0.97300000000000064</c:v>
                </c:pt>
                <c:pt idx="8">
                  <c:v>0.97300000000000064</c:v>
                </c:pt>
                <c:pt idx="9">
                  <c:v>0.97000000000000064</c:v>
                </c:pt>
                <c:pt idx="10">
                  <c:v>0.96600000000000064</c:v>
                </c:pt>
                <c:pt idx="11">
                  <c:v>0.96300000000000063</c:v>
                </c:pt>
                <c:pt idx="12">
                  <c:v>0.96000000000000063</c:v>
                </c:pt>
                <c:pt idx="13">
                  <c:v>0.95600000000000063</c:v>
                </c:pt>
                <c:pt idx="14">
                  <c:v>0.95300000000000062</c:v>
                </c:pt>
                <c:pt idx="15">
                  <c:v>0.94699999999999995</c:v>
                </c:pt>
                <c:pt idx="16">
                  <c:v>0.94699999999999995</c:v>
                </c:pt>
                <c:pt idx="17">
                  <c:v>0.94299999999999995</c:v>
                </c:pt>
                <c:pt idx="18">
                  <c:v>0.94000000000000061</c:v>
                </c:pt>
                <c:pt idx="19">
                  <c:v>0.93700000000000061</c:v>
                </c:pt>
                <c:pt idx="20">
                  <c:v>0.93300000000000005</c:v>
                </c:pt>
                <c:pt idx="21">
                  <c:v>0.93</c:v>
                </c:pt>
                <c:pt idx="22">
                  <c:v>0.92700000000000005</c:v>
                </c:pt>
                <c:pt idx="23">
                  <c:v>0.92300000000000004</c:v>
                </c:pt>
                <c:pt idx="24">
                  <c:v>0.92</c:v>
                </c:pt>
                <c:pt idx="25">
                  <c:v>0.91700000000000004</c:v>
                </c:pt>
                <c:pt idx="26">
                  <c:v>0.91300000000000003</c:v>
                </c:pt>
                <c:pt idx="27">
                  <c:v>0.91</c:v>
                </c:pt>
                <c:pt idx="28">
                  <c:v>0.90700000000000003</c:v>
                </c:pt>
                <c:pt idx="29">
                  <c:v>0.90300000000000002</c:v>
                </c:pt>
                <c:pt idx="30">
                  <c:v>0.9</c:v>
                </c:pt>
                <c:pt idx="31">
                  <c:v>0.89700000000000013</c:v>
                </c:pt>
                <c:pt idx="32">
                  <c:v>0.89400000000000013</c:v>
                </c:pt>
                <c:pt idx="33">
                  <c:v>0.89000000000000012</c:v>
                </c:pt>
                <c:pt idx="34">
                  <c:v>0.88700000000000012</c:v>
                </c:pt>
                <c:pt idx="35">
                  <c:v>0.88400000000000012</c:v>
                </c:pt>
                <c:pt idx="36">
                  <c:v>0.88000000000000012</c:v>
                </c:pt>
                <c:pt idx="37">
                  <c:v>0.87700000000000156</c:v>
                </c:pt>
                <c:pt idx="38">
                  <c:v>0.87400000000000144</c:v>
                </c:pt>
                <c:pt idx="39">
                  <c:v>0.87000000000000144</c:v>
                </c:pt>
                <c:pt idx="40">
                  <c:v>0.86700000000000144</c:v>
                </c:pt>
                <c:pt idx="41">
                  <c:v>0.86400000000000143</c:v>
                </c:pt>
                <c:pt idx="42">
                  <c:v>0.86000000000000065</c:v>
                </c:pt>
                <c:pt idx="43">
                  <c:v>0.85400000000000065</c:v>
                </c:pt>
                <c:pt idx="44">
                  <c:v>0.85400000000000065</c:v>
                </c:pt>
                <c:pt idx="45">
                  <c:v>0.85000000000000064</c:v>
                </c:pt>
                <c:pt idx="46">
                  <c:v>0.84400000000000064</c:v>
                </c:pt>
                <c:pt idx="47">
                  <c:v>0.84400000000000064</c:v>
                </c:pt>
                <c:pt idx="48">
                  <c:v>0.84100000000000064</c:v>
                </c:pt>
                <c:pt idx="49">
                  <c:v>0.83700000000000063</c:v>
                </c:pt>
                <c:pt idx="50">
                  <c:v>0.83400000000000063</c:v>
                </c:pt>
                <c:pt idx="51">
                  <c:v>0.82700000000000062</c:v>
                </c:pt>
                <c:pt idx="52">
                  <c:v>0.82700000000000062</c:v>
                </c:pt>
                <c:pt idx="53">
                  <c:v>0.82399999999999995</c:v>
                </c:pt>
                <c:pt idx="54">
                  <c:v>0.82099999999999995</c:v>
                </c:pt>
                <c:pt idx="55">
                  <c:v>0.81699999999999995</c:v>
                </c:pt>
                <c:pt idx="56">
                  <c:v>0.81399999999999995</c:v>
                </c:pt>
                <c:pt idx="57">
                  <c:v>0.81100000000000005</c:v>
                </c:pt>
                <c:pt idx="58">
                  <c:v>0.79800000000000004</c:v>
                </c:pt>
                <c:pt idx="59">
                  <c:v>0.79800000000000004</c:v>
                </c:pt>
                <c:pt idx="60">
                  <c:v>0.79800000000000004</c:v>
                </c:pt>
                <c:pt idx="61">
                  <c:v>0.79800000000000004</c:v>
                </c:pt>
                <c:pt idx="62">
                  <c:v>0.79400000000000004</c:v>
                </c:pt>
                <c:pt idx="63">
                  <c:v>0.79100000000000004</c:v>
                </c:pt>
                <c:pt idx="64">
                  <c:v>0.78800000000000003</c:v>
                </c:pt>
                <c:pt idx="65">
                  <c:v>0.78100000000000003</c:v>
                </c:pt>
                <c:pt idx="66">
                  <c:v>0.78100000000000003</c:v>
                </c:pt>
                <c:pt idx="67">
                  <c:v>0.7780000000000018</c:v>
                </c:pt>
                <c:pt idx="68">
                  <c:v>0.77400000000000169</c:v>
                </c:pt>
                <c:pt idx="69">
                  <c:v>0.77100000000000168</c:v>
                </c:pt>
                <c:pt idx="70">
                  <c:v>0.76800000000000168</c:v>
                </c:pt>
                <c:pt idx="71">
                  <c:v>0.76400000000000168</c:v>
                </c:pt>
                <c:pt idx="72">
                  <c:v>0.76100000000000156</c:v>
                </c:pt>
                <c:pt idx="73">
                  <c:v>0.75800000000000156</c:v>
                </c:pt>
                <c:pt idx="74">
                  <c:v>0.75100000000000156</c:v>
                </c:pt>
                <c:pt idx="75">
                  <c:v>0.75100000000000156</c:v>
                </c:pt>
                <c:pt idx="76">
                  <c:v>0.74800000000000144</c:v>
                </c:pt>
                <c:pt idx="77">
                  <c:v>0.74500000000000144</c:v>
                </c:pt>
                <c:pt idx="78">
                  <c:v>0.74100000000000144</c:v>
                </c:pt>
                <c:pt idx="79">
                  <c:v>0.73800000000000143</c:v>
                </c:pt>
                <c:pt idx="80">
                  <c:v>0.73500000000000065</c:v>
                </c:pt>
                <c:pt idx="81">
                  <c:v>0.73100000000000065</c:v>
                </c:pt>
                <c:pt idx="82">
                  <c:v>0.72800000000000065</c:v>
                </c:pt>
                <c:pt idx="83">
                  <c:v>0.72500000000000064</c:v>
                </c:pt>
                <c:pt idx="84">
                  <c:v>0.72100000000000064</c:v>
                </c:pt>
                <c:pt idx="85">
                  <c:v>0.71500000000000064</c:v>
                </c:pt>
                <c:pt idx="86">
                  <c:v>0.71500000000000064</c:v>
                </c:pt>
                <c:pt idx="87">
                  <c:v>0.71100000000000063</c:v>
                </c:pt>
                <c:pt idx="88">
                  <c:v>0.70800000000000063</c:v>
                </c:pt>
                <c:pt idx="89">
                  <c:v>0.70500000000000063</c:v>
                </c:pt>
                <c:pt idx="90">
                  <c:v>0.70100000000000062</c:v>
                </c:pt>
                <c:pt idx="91">
                  <c:v>0.69800000000000062</c:v>
                </c:pt>
                <c:pt idx="92">
                  <c:v>0.69500000000000062</c:v>
                </c:pt>
                <c:pt idx="93">
                  <c:v>0.69200000000000061</c:v>
                </c:pt>
                <c:pt idx="94">
                  <c:v>0.68800000000000061</c:v>
                </c:pt>
                <c:pt idx="95">
                  <c:v>0.68500000000000061</c:v>
                </c:pt>
                <c:pt idx="96">
                  <c:v>0.68200000000000061</c:v>
                </c:pt>
                <c:pt idx="97">
                  <c:v>0.67800000000000193</c:v>
                </c:pt>
                <c:pt idx="98">
                  <c:v>0.67200000000000193</c:v>
                </c:pt>
                <c:pt idx="99">
                  <c:v>0.67200000000000193</c:v>
                </c:pt>
                <c:pt idx="100">
                  <c:v>0.66800000000000193</c:v>
                </c:pt>
                <c:pt idx="101">
                  <c:v>0.66500000000000192</c:v>
                </c:pt>
                <c:pt idx="102">
                  <c:v>0.66200000000000192</c:v>
                </c:pt>
                <c:pt idx="103">
                  <c:v>0.65800000000000192</c:v>
                </c:pt>
                <c:pt idx="104">
                  <c:v>0.65500000000000191</c:v>
                </c:pt>
                <c:pt idx="105">
                  <c:v>0.65200000000000191</c:v>
                </c:pt>
                <c:pt idx="106">
                  <c:v>0.64900000000000169</c:v>
                </c:pt>
                <c:pt idx="107">
                  <c:v>0.64200000000000168</c:v>
                </c:pt>
                <c:pt idx="108">
                  <c:v>0.64200000000000168</c:v>
                </c:pt>
                <c:pt idx="109">
                  <c:v>0.63900000000000168</c:v>
                </c:pt>
                <c:pt idx="110">
                  <c:v>0.63200000000000156</c:v>
                </c:pt>
                <c:pt idx="111">
                  <c:v>0.63200000000000156</c:v>
                </c:pt>
                <c:pt idx="112">
                  <c:v>0.62900000000000156</c:v>
                </c:pt>
                <c:pt idx="113">
                  <c:v>0.62500000000000155</c:v>
                </c:pt>
                <c:pt idx="114">
                  <c:v>0.62200000000000144</c:v>
                </c:pt>
                <c:pt idx="115">
                  <c:v>0.61900000000000144</c:v>
                </c:pt>
                <c:pt idx="116">
                  <c:v>0.61500000000000143</c:v>
                </c:pt>
                <c:pt idx="117">
                  <c:v>0.60500000000000065</c:v>
                </c:pt>
                <c:pt idx="118">
                  <c:v>0.60500000000000065</c:v>
                </c:pt>
                <c:pt idx="119">
                  <c:v>0.60500000000000065</c:v>
                </c:pt>
                <c:pt idx="120">
                  <c:v>0.59200000000000008</c:v>
                </c:pt>
                <c:pt idx="121">
                  <c:v>0.59200000000000008</c:v>
                </c:pt>
                <c:pt idx="122">
                  <c:v>0.59200000000000008</c:v>
                </c:pt>
                <c:pt idx="123">
                  <c:v>0.59200000000000008</c:v>
                </c:pt>
                <c:pt idx="124">
                  <c:v>0.58200000000000007</c:v>
                </c:pt>
                <c:pt idx="125">
                  <c:v>0.58200000000000007</c:v>
                </c:pt>
                <c:pt idx="126">
                  <c:v>0.58200000000000007</c:v>
                </c:pt>
                <c:pt idx="127">
                  <c:v>0.57199999999999995</c:v>
                </c:pt>
                <c:pt idx="128">
                  <c:v>0.57199999999999995</c:v>
                </c:pt>
                <c:pt idx="129">
                  <c:v>0.57199999999999995</c:v>
                </c:pt>
                <c:pt idx="130">
                  <c:v>0.56200000000000061</c:v>
                </c:pt>
                <c:pt idx="131">
                  <c:v>0.56200000000000061</c:v>
                </c:pt>
                <c:pt idx="132">
                  <c:v>0.56200000000000061</c:v>
                </c:pt>
                <c:pt idx="133">
                  <c:v>0.55900000000000005</c:v>
                </c:pt>
                <c:pt idx="134">
                  <c:v>0.55600000000000005</c:v>
                </c:pt>
                <c:pt idx="135">
                  <c:v>0.55200000000000005</c:v>
                </c:pt>
                <c:pt idx="136">
                  <c:v>0.54900000000000004</c:v>
                </c:pt>
                <c:pt idx="137">
                  <c:v>0.53900000000000003</c:v>
                </c:pt>
                <c:pt idx="138">
                  <c:v>0.53900000000000003</c:v>
                </c:pt>
                <c:pt idx="139">
                  <c:v>0.53900000000000003</c:v>
                </c:pt>
                <c:pt idx="140">
                  <c:v>0.52900000000000003</c:v>
                </c:pt>
                <c:pt idx="141">
                  <c:v>0.52900000000000003</c:v>
                </c:pt>
                <c:pt idx="142">
                  <c:v>0.52900000000000003</c:v>
                </c:pt>
                <c:pt idx="143">
                  <c:v>0.52600000000000002</c:v>
                </c:pt>
                <c:pt idx="144">
                  <c:v>0.51900000000000002</c:v>
                </c:pt>
                <c:pt idx="145">
                  <c:v>0.51900000000000002</c:v>
                </c:pt>
                <c:pt idx="146">
                  <c:v>0.51600000000000001</c:v>
                </c:pt>
                <c:pt idx="147">
                  <c:v>0.51300000000000001</c:v>
                </c:pt>
                <c:pt idx="148">
                  <c:v>0.50900000000000001</c:v>
                </c:pt>
                <c:pt idx="149">
                  <c:v>0.50600000000000001</c:v>
                </c:pt>
                <c:pt idx="150">
                  <c:v>0.503</c:v>
                </c:pt>
                <c:pt idx="151">
                  <c:v>0.5</c:v>
                </c:pt>
                <c:pt idx="152">
                  <c:v>0.49600000000000072</c:v>
                </c:pt>
                <c:pt idx="153">
                  <c:v>0.49300000000000038</c:v>
                </c:pt>
                <c:pt idx="154">
                  <c:v>0.49000000000000032</c:v>
                </c:pt>
                <c:pt idx="155">
                  <c:v>0.48600000000000032</c:v>
                </c:pt>
                <c:pt idx="156">
                  <c:v>0.48300000000000032</c:v>
                </c:pt>
                <c:pt idx="157">
                  <c:v>0.48000000000000032</c:v>
                </c:pt>
                <c:pt idx="158">
                  <c:v>0.47600000000000031</c:v>
                </c:pt>
                <c:pt idx="159">
                  <c:v>0.47300000000000031</c:v>
                </c:pt>
                <c:pt idx="160">
                  <c:v>0.47000000000000008</c:v>
                </c:pt>
                <c:pt idx="161">
                  <c:v>0.46600000000000008</c:v>
                </c:pt>
                <c:pt idx="162">
                  <c:v>0.46</c:v>
                </c:pt>
                <c:pt idx="163">
                  <c:v>0.46</c:v>
                </c:pt>
                <c:pt idx="164">
                  <c:v>0.45600000000000002</c:v>
                </c:pt>
                <c:pt idx="165">
                  <c:v>0.45300000000000001</c:v>
                </c:pt>
                <c:pt idx="166">
                  <c:v>0.44700000000000006</c:v>
                </c:pt>
                <c:pt idx="167">
                  <c:v>0.44700000000000006</c:v>
                </c:pt>
                <c:pt idx="168">
                  <c:v>0.44000000000000006</c:v>
                </c:pt>
                <c:pt idx="169">
                  <c:v>0.44000000000000006</c:v>
                </c:pt>
                <c:pt idx="170">
                  <c:v>0.43700000000000072</c:v>
                </c:pt>
                <c:pt idx="171">
                  <c:v>0.40300000000000002</c:v>
                </c:pt>
                <c:pt idx="172">
                  <c:v>0.40300000000000002</c:v>
                </c:pt>
                <c:pt idx="173">
                  <c:v>0.40300000000000002</c:v>
                </c:pt>
                <c:pt idx="174">
                  <c:v>0.40300000000000002</c:v>
                </c:pt>
                <c:pt idx="175">
                  <c:v>0.40300000000000002</c:v>
                </c:pt>
                <c:pt idx="176">
                  <c:v>0.40300000000000002</c:v>
                </c:pt>
                <c:pt idx="177">
                  <c:v>0.40300000000000002</c:v>
                </c:pt>
                <c:pt idx="178">
                  <c:v>0.40300000000000002</c:v>
                </c:pt>
                <c:pt idx="179">
                  <c:v>0.40300000000000002</c:v>
                </c:pt>
                <c:pt idx="180">
                  <c:v>0.40300000000000002</c:v>
                </c:pt>
                <c:pt idx="181">
                  <c:v>0.3410000000000003</c:v>
                </c:pt>
                <c:pt idx="182">
                  <c:v>0.3410000000000003</c:v>
                </c:pt>
                <c:pt idx="183">
                  <c:v>0.3410000000000003</c:v>
                </c:pt>
                <c:pt idx="184">
                  <c:v>0.3410000000000003</c:v>
                </c:pt>
                <c:pt idx="185">
                  <c:v>0.3410000000000003</c:v>
                </c:pt>
                <c:pt idx="186">
                  <c:v>0.3410000000000003</c:v>
                </c:pt>
                <c:pt idx="187">
                  <c:v>0.3410000000000003</c:v>
                </c:pt>
                <c:pt idx="188">
                  <c:v>0.3410000000000003</c:v>
                </c:pt>
                <c:pt idx="189">
                  <c:v>0.3410000000000003</c:v>
                </c:pt>
                <c:pt idx="190">
                  <c:v>0.3410000000000003</c:v>
                </c:pt>
                <c:pt idx="191">
                  <c:v>0.3410000000000003</c:v>
                </c:pt>
                <c:pt idx="192">
                  <c:v>0.3410000000000003</c:v>
                </c:pt>
                <c:pt idx="193">
                  <c:v>0.3410000000000003</c:v>
                </c:pt>
                <c:pt idx="194">
                  <c:v>0.3410000000000003</c:v>
                </c:pt>
                <c:pt idx="195">
                  <c:v>0.3410000000000003</c:v>
                </c:pt>
                <c:pt idx="196">
                  <c:v>0.3410000000000003</c:v>
                </c:pt>
                <c:pt idx="197">
                  <c:v>0.3410000000000003</c:v>
                </c:pt>
                <c:pt idx="198">
                  <c:v>0.3410000000000003</c:v>
                </c:pt>
                <c:pt idx="199">
                  <c:v>0.3410000000000003</c:v>
                </c:pt>
                <c:pt idx="200">
                  <c:v>0.32100000000000084</c:v>
                </c:pt>
                <c:pt idx="201">
                  <c:v>0.32100000000000084</c:v>
                </c:pt>
                <c:pt idx="202">
                  <c:v>0.32100000000000084</c:v>
                </c:pt>
                <c:pt idx="203">
                  <c:v>0.32100000000000084</c:v>
                </c:pt>
                <c:pt idx="204">
                  <c:v>0.32100000000000084</c:v>
                </c:pt>
                <c:pt idx="205">
                  <c:v>0.32100000000000084</c:v>
                </c:pt>
                <c:pt idx="206">
                  <c:v>0.29800000000000032</c:v>
                </c:pt>
                <c:pt idx="207">
                  <c:v>0.29800000000000032</c:v>
                </c:pt>
                <c:pt idx="208">
                  <c:v>0.29800000000000032</c:v>
                </c:pt>
                <c:pt idx="209">
                  <c:v>0.29800000000000032</c:v>
                </c:pt>
                <c:pt idx="210">
                  <c:v>0.29800000000000032</c:v>
                </c:pt>
                <c:pt idx="211">
                  <c:v>0.29800000000000032</c:v>
                </c:pt>
                <c:pt idx="212">
                  <c:v>0.29800000000000032</c:v>
                </c:pt>
                <c:pt idx="213">
                  <c:v>0.29400000000000032</c:v>
                </c:pt>
                <c:pt idx="214">
                  <c:v>0.29100000000000031</c:v>
                </c:pt>
                <c:pt idx="215">
                  <c:v>0.28800000000000031</c:v>
                </c:pt>
                <c:pt idx="216">
                  <c:v>0.28400000000000031</c:v>
                </c:pt>
                <c:pt idx="217">
                  <c:v>0.28100000000000008</c:v>
                </c:pt>
                <c:pt idx="218">
                  <c:v>0.27800000000000002</c:v>
                </c:pt>
                <c:pt idx="219">
                  <c:v>0.27400000000000002</c:v>
                </c:pt>
                <c:pt idx="220">
                  <c:v>0.27100000000000002</c:v>
                </c:pt>
                <c:pt idx="221">
                  <c:v>0.26800000000000002</c:v>
                </c:pt>
                <c:pt idx="222">
                  <c:v>0.25800000000000001</c:v>
                </c:pt>
                <c:pt idx="223">
                  <c:v>0.25800000000000001</c:v>
                </c:pt>
                <c:pt idx="224">
                  <c:v>0.25800000000000001</c:v>
                </c:pt>
                <c:pt idx="225">
                  <c:v>0.254</c:v>
                </c:pt>
                <c:pt idx="226">
                  <c:v>0.251</c:v>
                </c:pt>
                <c:pt idx="227">
                  <c:v>0.24100000000000021</c:v>
                </c:pt>
                <c:pt idx="228">
                  <c:v>0.24100000000000021</c:v>
                </c:pt>
                <c:pt idx="229">
                  <c:v>0.24100000000000021</c:v>
                </c:pt>
                <c:pt idx="230">
                  <c:v>0.23500000000000001</c:v>
                </c:pt>
                <c:pt idx="231">
                  <c:v>0.23500000000000001</c:v>
                </c:pt>
                <c:pt idx="232">
                  <c:v>0.23100000000000001</c:v>
                </c:pt>
                <c:pt idx="233">
                  <c:v>0.22800000000000004</c:v>
                </c:pt>
                <c:pt idx="234">
                  <c:v>0.22500000000000003</c:v>
                </c:pt>
                <c:pt idx="235">
                  <c:v>0.21800000000000039</c:v>
                </c:pt>
                <c:pt idx="236">
                  <c:v>0.21800000000000039</c:v>
                </c:pt>
                <c:pt idx="237">
                  <c:v>0.21100000000000024</c:v>
                </c:pt>
                <c:pt idx="238">
                  <c:v>0.21100000000000024</c:v>
                </c:pt>
                <c:pt idx="239">
                  <c:v>0.20500000000000004</c:v>
                </c:pt>
                <c:pt idx="240">
                  <c:v>0.20500000000000004</c:v>
                </c:pt>
                <c:pt idx="241">
                  <c:v>0.20100000000000001</c:v>
                </c:pt>
                <c:pt idx="242">
                  <c:v>0.19500000000000003</c:v>
                </c:pt>
                <c:pt idx="243">
                  <c:v>0.19500000000000003</c:v>
                </c:pt>
                <c:pt idx="244">
                  <c:v>0.15500000000000039</c:v>
                </c:pt>
                <c:pt idx="245">
                  <c:v>0.15500000000000039</c:v>
                </c:pt>
                <c:pt idx="246">
                  <c:v>0.15500000000000039</c:v>
                </c:pt>
                <c:pt idx="247">
                  <c:v>0.15500000000000039</c:v>
                </c:pt>
                <c:pt idx="248">
                  <c:v>0.15500000000000039</c:v>
                </c:pt>
                <c:pt idx="249">
                  <c:v>0.15500000000000039</c:v>
                </c:pt>
                <c:pt idx="250">
                  <c:v>0.15500000000000039</c:v>
                </c:pt>
                <c:pt idx="251">
                  <c:v>0.15500000000000039</c:v>
                </c:pt>
                <c:pt idx="252">
                  <c:v>0.15500000000000039</c:v>
                </c:pt>
                <c:pt idx="253">
                  <c:v>0.15500000000000039</c:v>
                </c:pt>
                <c:pt idx="254">
                  <c:v>0.15500000000000039</c:v>
                </c:pt>
                <c:pt idx="255">
                  <c:v>0.15500000000000039</c:v>
                </c:pt>
                <c:pt idx="256">
                  <c:v>0.15200000000000036</c:v>
                </c:pt>
                <c:pt idx="257">
                  <c:v>0.125</c:v>
                </c:pt>
                <c:pt idx="258">
                  <c:v>0.125</c:v>
                </c:pt>
                <c:pt idx="259">
                  <c:v>0.125</c:v>
                </c:pt>
                <c:pt idx="260">
                  <c:v>0.125</c:v>
                </c:pt>
                <c:pt idx="261">
                  <c:v>0.125</c:v>
                </c:pt>
                <c:pt idx="262">
                  <c:v>0.125</c:v>
                </c:pt>
                <c:pt idx="263">
                  <c:v>0.125</c:v>
                </c:pt>
                <c:pt idx="264">
                  <c:v>0.125</c:v>
                </c:pt>
                <c:pt idx="265">
                  <c:v>0.11899999999999998</c:v>
                </c:pt>
                <c:pt idx="266">
                  <c:v>0.11899999999999998</c:v>
                </c:pt>
                <c:pt idx="267">
                  <c:v>0.10900000000000012</c:v>
                </c:pt>
                <c:pt idx="268">
                  <c:v>0.10900000000000012</c:v>
                </c:pt>
                <c:pt idx="269">
                  <c:v>0.10900000000000012</c:v>
                </c:pt>
                <c:pt idx="270">
                  <c:v>0.10500000000000002</c:v>
                </c:pt>
                <c:pt idx="271">
                  <c:v>9.6000000000000044E-2</c:v>
                </c:pt>
                <c:pt idx="272">
                  <c:v>9.6000000000000044E-2</c:v>
                </c:pt>
                <c:pt idx="273">
                  <c:v>9.6000000000000044E-2</c:v>
                </c:pt>
                <c:pt idx="274">
                  <c:v>9.2000000000000026E-2</c:v>
                </c:pt>
                <c:pt idx="275">
                  <c:v>8.9000000000000204E-2</c:v>
                </c:pt>
                <c:pt idx="276">
                  <c:v>8.6000000000000035E-2</c:v>
                </c:pt>
                <c:pt idx="277">
                  <c:v>8.2000000000000003E-2</c:v>
                </c:pt>
                <c:pt idx="278">
                  <c:v>7.9000000000000195E-2</c:v>
                </c:pt>
                <c:pt idx="279">
                  <c:v>7.6000000000000012E-2</c:v>
                </c:pt>
                <c:pt idx="280">
                  <c:v>7.2000000000000022E-2</c:v>
                </c:pt>
                <c:pt idx="281">
                  <c:v>6.9000000000000103E-2</c:v>
                </c:pt>
                <c:pt idx="282">
                  <c:v>6.6000000000000003E-2</c:v>
                </c:pt>
                <c:pt idx="283">
                  <c:v>5.9000000000000129E-2</c:v>
                </c:pt>
                <c:pt idx="284">
                  <c:v>5.9000000000000129E-2</c:v>
                </c:pt>
                <c:pt idx="285">
                  <c:v>5.6000000000000008E-2</c:v>
                </c:pt>
                <c:pt idx="286">
                  <c:v>5.2000000000000032E-2</c:v>
                </c:pt>
                <c:pt idx="287">
                  <c:v>4.9000000000000113E-2</c:v>
                </c:pt>
                <c:pt idx="288">
                  <c:v>4.6000000000000013E-2</c:v>
                </c:pt>
                <c:pt idx="289">
                  <c:v>3.9000000000000042E-2</c:v>
                </c:pt>
                <c:pt idx="290">
                  <c:v>3.9000000000000042E-2</c:v>
                </c:pt>
                <c:pt idx="291">
                  <c:v>3.6000000000000011E-2</c:v>
                </c:pt>
                <c:pt idx="292">
                  <c:v>3.3000000000000002E-2</c:v>
                </c:pt>
                <c:pt idx="293">
                  <c:v>2.9000000000000012E-2</c:v>
                </c:pt>
                <c:pt idx="294">
                  <c:v>2.6000000000000002E-2</c:v>
                </c:pt>
                <c:pt idx="295">
                  <c:v>2.300000000000001E-2</c:v>
                </c:pt>
                <c:pt idx="296">
                  <c:v>1.9000000000000048E-2</c:v>
                </c:pt>
                <c:pt idx="297">
                  <c:v>1.6000000000000021E-2</c:v>
                </c:pt>
                <c:pt idx="298">
                  <c:v>1.2999999999999998E-2</c:v>
                </c:pt>
                <c:pt idx="299">
                  <c:v>9.0000000000000045E-3</c:v>
                </c:pt>
                <c:pt idx="300">
                  <c:v>6.0000000000000114E-3</c:v>
                </c:pt>
                <c:pt idx="301">
                  <c:v>0</c:v>
                </c:pt>
                <c:pt idx="302">
                  <c:v>0</c:v>
                </c:pt>
              </c:numCache>
            </c:numRef>
          </c:xVal>
          <c:yVal>
            <c:numRef>
              <c:f>'WSTMP t-PCB dta spok'!$K$5:$K$307</c:f>
              <c:numCache>
                <c:formatCode>General</c:formatCode>
                <c:ptCount val="303"/>
                <c:pt idx="0">
                  <c:v>1339</c:v>
                </c:pt>
                <c:pt idx="1">
                  <c:v>1300</c:v>
                </c:pt>
                <c:pt idx="2">
                  <c:v>542</c:v>
                </c:pt>
                <c:pt idx="3" formatCode="0">
                  <c:v>375.33333333333331</c:v>
                </c:pt>
                <c:pt idx="4">
                  <c:v>370</c:v>
                </c:pt>
                <c:pt idx="5">
                  <c:v>280</c:v>
                </c:pt>
                <c:pt idx="6" formatCode="0">
                  <c:v>232.5</c:v>
                </c:pt>
                <c:pt idx="7">
                  <c:v>220</c:v>
                </c:pt>
                <c:pt idx="8">
                  <c:v>220</c:v>
                </c:pt>
                <c:pt idx="9">
                  <c:v>203</c:v>
                </c:pt>
                <c:pt idx="10">
                  <c:v>190</c:v>
                </c:pt>
                <c:pt idx="11">
                  <c:v>172</c:v>
                </c:pt>
                <c:pt idx="12">
                  <c:v>160</c:v>
                </c:pt>
                <c:pt idx="13">
                  <c:v>148</c:v>
                </c:pt>
                <c:pt idx="14">
                  <c:v>138.75</c:v>
                </c:pt>
                <c:pt idx="15">
                  <c:v>130</c:v>
                </c:pt>
                <c:pt idx="16">
                  <c:v>130</c:v>
                </c:pt>
                <c:pt idx="17">
                  <c:v>129</c:v>
                </c:pt>
                <c:pt idx="18">
                  <c:v>121</c:v>
                </c:pt>
                <c:pt idx="19" formatCode="0">
                  <c:v>119.5</c:v>
                </c:pt>
                <c:pt idx="20">
                  <c:v>118</c:v>
                </c:pt>
                <c:pt idx="21" formatCode="0">
                  <c:v>115.2</c:v>
                </c:pt>
                <c:pt idx="22" formatCode="0">
                  <c:v>110.5</c:v>
                </c:pt>
                <c:pt idx="23" formatCode="0">
                  <c:v>108.8</c:v>
                </c:pt>
                <c:pt idx="24">
                  <c:v>106</c:v>
                </c:pt>
                <c:pt idx="25">
                  <c:v>98</c:v>
                </c:pt>
                <c:pt idx="26">
                  <c:v>94</c:v>
                </c:pt>
                <c:pt idx="27" formatCode="0">
                  <c:v>91.9</c:v>
                </c:pt>
                <c:pt idx="28">
                  <c:v>86</c:v>
                </c:pt>
                <c:pt idx="29">
                  <c:v>82</c:v>
                </c:pt>
                <c:pt idx="30">
                  <c:v>78</c:v>
                </c:pt>
                <c:pt idx="31" formatCode="0">
                  <c:v>75.5</c:v>
                </c:pt>
                <c:pt idx="32">
                  <c:v>71.2</c:v>
                </c:pt>
                <c:pt idx="33" formatCode="0">
                  <c:v>70.5</c:v>
                </c:pt>
                <c:pt idx="34">
                  <c:v>70.2</c:v>
                </c:pt>
                <c:pt idx="35">
                  <c:v>68</c:v>
                </c:pt>
                <c:pt idx="36" formatCode="0">
                  <c:v>58.3</c:v>
                </c:pt>
                <c:pt idx="37" formatCode="0">
                  <c:v>55.3</c:v>
                </c:pt>
                <c:pt idx="38">
                  <c:v>55</c:v>
                </c:pt>
                <c:pt idx="39" formatCode="0">
                  <c:v>54</c:v>
                </c:pt>
                <c:pt idx="40" formatCode="0">
                  <c:v>52</c:v>
                </c:pt>
                <c:pt idx="41">
                  <c:v>49</c:v>
                </c:pt>
                <c:pt idx="42">
                  <c:v>48.6</c:v>
                </c:pt>
                <c:pt idx="43" formatCode="0">
                  <c:v>48</c:v>
                </c:pt>
                <c:pt idx="44">
                  <c:v>48</c:v>
                </c:pt>
                <c:pt idx="45" formatCode="0">
                  <c:v>47</c:v>
                </c:pt>
                <c:pt idx="46" formatCode="0">
                  <c:v>46</c:v>
                </c:pt>
                <c:pt idx="47" formatCode="0">
                  <c:v>46</c:v>
                </c:pt>
                <c:pt idx="48">
                  <c:v>45.75</c:v>
                </c:pt>
                <c:pt idx="49">
                  <c:v>45.7</c:v>
                </c:pt>
                <c:pt idx="50" formatCode="0">
                  <c:v>43</c:v>
                </c:pt>
                <c:pt idx="51">
                  <c:v>42</c:v>
                </c:pt>
                <c:pt idx="52" formatCode="0">
                  <c:v>42</c:v>
                </c:pt>
                <c:pt idx="53">
                  <c:v>41</c:v>
                </c:pt>
                <c:pt idx="54" formatCode="0">
                  <c:v>40</c:v>
                </c:pt>
                <c:pt idx="55">
                  <c:v>38.4</c:v>
                </c:pt>
                <c:pt idx="56" formatCode="0">
                  <c:v>38</c:v>
                </c:pt>
                <c:pt idx="57">
                  <c:v>36.9</c:v>
                </c:pt>
                <c:pt idx="58" formatCode="0">
                  <c:v>36</c:v>
                </c:pt>
                <c:pt idx="59" formatCode="0">
                  <c:v>36</c:v>
                </c:pt>
                <c:pt idx="60" formatCode="0.0">
                  <c:v>36</c:v>
                </c:pt>
                <c:pt idx="61">
                  <c:v>36</c:v>
                </c:pt>
                <c:pt idx="62" formatCode="0">
                  <c:v>35.800000000000004</c:v>
                </c:pt>
                <c:pt idx="63" formatCode="0">
                  <c:v>35</c:v>
                </c:pt>
                <c:pt idx="64" formatCode="0.0">
                  <c:v>33.5</c:v>
                </c:pt>
                <c:pt idx="65">
                  <c:v>33</c:v>
                </c:pt>
                <c:pt idx="66">
                  <c:v>33</c:v>
                </c:pt>
                <c:pt idx="67">
                  <c:v>32.5</c:v>
                </c:pt>
                <c:pt idx="68" formatCode="0">
                  <c:v>31</c:v>
                </c:pt>
                <c:pt idx="69" formatCode="0">
                  <c:v>30</c:v>
                </c:pt>
                <c:pt idx="70" formatCode="0">
                  <c:v>29.2</c:v>
                </c:pt>
                <c:pt idx="71" formatCode="0">
                  <c:v>29</c:v>
                </c:pt>
                <c:pt idx="72">
                  <c:v>28.4</c:v>
                </c:pt>
                <c:pt idx="73">
                  <c:v>26.7</c:v>
                </c:pt>
                <c:pt idx="74">
                  <c:v>26</c:v>
                </c:pt>
                <c:pt idx="75" formatCode="0">
                  <c:v>26</c:v>
                </c:pt>
                <c:pt idx="76">
                  <c:v>25.3</c:v>
                </c:pt>
                <c:pt idx="77">
                  <c:v>24.7</c:v>
                </c:pt>
                <c:pt idx="78">
                  <c:v>24.4</c:v>
                </c:pt>
                <c:pt idx="79">
                  <c:v>24</c:v>
                </c:pt>
                <c:pt idx="80" formatCode="0">
                  <c:v>23.650000000000031</c:v>
                </c:pt>
                <c:pt idx="81" formatCode="0">
                  <c:v>22.1</c:v>
                </c:pt>
                <c:pt idx="82" formatCode="0.0">
                  <c:v>20.5</c:v>
                </c:pt>
                <c:pt idx="83" formatCode="0">
                  <c:v>20.3</c:v>
                </c:pt>
                <c:pt idx="84" formatCode="0">
                  <c:v>20.25</c:v>
                </c:pt>
                <c:pt idx="85">
                  <c:v>20.100000000000001</c:v>
                </c:pt>
                <c:pt idx="86">
                  <c:v>20.100000000000001</c:v>
                </c:pt>
                <c:pt idx="87" formatCode="0">
                  <c:v>20</c:v>
                </c:pt>
                <c:pt idx="88" formatCode="0">
                  <c:v>18.8</c:v>
                </c:pt>
                <c:pt idx="89" formatCode="0">
                  <c:v>18.2</c:v>
                </c:pt>
                <c:pt idx="90" formatCode="0.0">
                  <c:v>17.899999999999999</c:v>
                </c:pt>
                <c:pt idx="91">
                  <c:v>17.8</c:v>
                </c:pt>
                <c:pt idx="92" formatCode="0">
                  <c:v>17.2</c:v>
                </c:pt>
                <c:pt idx="93">
                  <c:v>16.8</c:v>
                </c:pt>
                <c:pt idx="94">
                  <c:v>16.5</c:v>
                </c:pt>
                <c:pt idx="95">
                  <c:v>16.3</c:v>
                </c:pt>
                <c:pt idx="96" formatCode="0">
                  <c:v>16.2</c:v>
                </c:pt>
                <c:pt idx="97" formatCode="0">
                  <c:v>16.100000000000001</c:v>
                </c:pt>
                <c:pt idx="98">
                  <c:v>15</c:v>
                </c:pt>
                <c:pt idx="99">
                  <c:v>15</c:v>
                </c:pt>
                <c:pt idx="100">
                  <c:v>14</c:v>
                </c:pt>
                <c:pt idx="101">
                  <c:v>13.9</c:v>
                </c:pt>
                <c:pt idx="102">
                  <c:v>13.5</c:v>
                </c:pt>
                <c:pt idx="103">
                  <c:v>13</c:v>
                </c:pt>
                <c:pt idx="104">
                  <c:v>12.8</c:v>
                </c:pt>
                <c:pt idx="105" formatCode="0.0">
                  <c:v>12.55</c:v>
                </c:pt>
                <c:pt idx="106">
                  <c:v>12.1</c:v>
                </c:pt>
                <c:pt idx="107" formatCode="0.0">
                  <c:v>11.8</c:v>
                </c:pt>
                <c:pt idx="108">
                  <c:v>11.8</c:v>
                </c:pt>
                <c:pt idx="109" formatCode="0.0">
                  <c:v>11.5</c:v>
                </c:pt>
                <c:pt idx="110" formatCode="0.0">
                  <c:v>11.4</c:v>
                </c:pt>
                <c:pt idx="111">
                  <c:v>11.4</c:v>
                </c:pt>
                <c:pt idx="112">
                  <c:v>11.3</c:v>
                </c:pt>
                <c:pt idx="113">
                  <c:v>11</c:v>
                </c:pt>
                <c:pt idx="114" formatCode="0">
                  <c:v>10.9</c:v>
                </c:pt>
                <c:pt idx="115">
                  <c:v>10.8</c:v>
                </c:pt>
                <c:pt idx="116">
                  <c:v>10.7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 formatCode="0.0">
                  <c:v>9.9</c:v>
                </c:pt>
                <c:pt idx="121" formatCode="0.0">
                  <c:v>9.9</c:v>
                </c:pt>
                <c:pt idx="122" formatCode="0.0">
                  <c:v>9.9</c:v>
                </c:pt>
                <c:pt idx="123" formatCode="0.0">
                  <c:v>9.9</c:v>
                </c:pt>
                <c:pt idx="124" formatCode="0.0">
                  <c:v>9.8000000000000007</c:v>
                </c:pt>
                <c:pt idx="125" formatCode="0.0">
                  <c:v>9.8000000000000007</c:v>
                </c:pt>
                <c:pt idx="126" formatCode="0.0">
                  <c:v>9.8000000000000007</c:v>
                </c:pt>
                <c:pt idx="127" formatCode="0.0">
                  <c:v>9.7000000000000011</c:v>
                </c:pt>
                <c:pt idx="128" formatCode="0.0">
                  <c:v>9.7000000000000011</c:v>
                </c:pt>
                <c:pt idx="129" formatCode="0.0">
                  <c:v>9.7000000000000011</c:v>
                </c:pt>
                <c:pt idx="130" formatCode="0.0">
                  <c:v>9.6</c:v>
                </c:pt>
                <c:pt idx="131" formatCode="0.0">
                  <c:v>9.6</c:v>
                </c:pt>
                <c:pt idx="132">
                  <c:v>9.6</c:v>
                </c:pt>
                <c:pt idx="133" formatCode="0.0">
                  <c:v>9.5500000000000007</c:v>
                </c:pt>
                <c:pt idx="134" formatCode="0.0">
                  <c:v>9.4</c:v>
                </c:pt>
                <c:pt idx="135" formatCode="0.0">
                  <c:v>9.3000000000000007</c:v>
                </c:pt>
                <c:pt idx="136" formatCode="0.0">
                  <c:v>9.2000000000000011</c:v>
                </c:pt>
                <c:pt idx="137" formatCode="0.0">
                  <c:v>9.1</c:v>
                </c:pt>
                <c:pt idx="138" formatCode="0.0">
                  <c:v>9.1</c:v>
                </c:pt>
                <c:pt idx="139" formatCode="0.0">
                  <c:v>9.1</c:v>
                </c:pt>
                <c:pt idx="140" formatCode="0.0">
                  <c:v>8.9</c:v>
                </c:pt>
                <c:pt idx="141" formatCode="0.0">
                  <c:v>8.9</c:v>
                </c:pt>
                <c:pt idx="142" formatCode="0.0">
                  <c:v>8.9</c:v>
                </c:pt>
                <c:pt idx="143" formatCode="0.0">
                  <c:v>8.8000000000000007</c:v>
                </c:pt>
                <c:pt idx="144" formatCode="0.0">
                  <c:v>8.7000000000000011</c:v>
                </c:pt>
                <c:pt idx="145" formatCode="0.0">
                  <c:v>8.7000000000000011</c:v>
                </c:pt>
                <c:pt idx="146" formatCode="0.0">
                  <c:v>8.3000000000000007</c:v>
                </c:pt>
                <c:pt idx="147" formatCode="0.0">
                  <c:v>8.2000000000000011</c:v>
                </c:pt>
                <c:pt idx="148" formatCode="0.0">
                  <c:v>7.9</c:v>
                </c:pt>
                <c:pt idx="149" formatCode="0.0">
                  <c:v>7.5</c:v>
                </c:pt>
                <c:pt idx="150" formatCode="0.0">
                  <c:v>7.4</c:v>
                </c:pt>
                <c:pt idx="151" formatCode="0.0">
                  <c:v>7.3</c:v>
                </c:pt>
                <c:pt idx="152" formatCode="0.0">
                  <c:v>7.2700000000000014</c:v>
                </c:pt>
                <c:pt idx="153" formatCode="0.0">
                  <c:v>7.2</c:v>
                </c:pt>
                <c:pt idx="154" formatCode="0.0">
                  <c:v>7</c:v>
                </c:pt>
                <c:pt idx="155" formatCode="0.0">
                  <c:v>6.85</c:v>
                </c:pt>
                <c:pt idx="156" formatCode="0.0">
                  <c:v>6.8</c:v>
                </c:pt>
                <c:pt idx="157" formatCode="0.0">
                  <c:v>6.7</c:v>
                </c:pt>
                <c:pt idx="158" formatCode="0.0">
                  <c:v>6.6</c:v>
                </c:pt>
                <c:pt idx="159" formatCode="0.0">
                  <c:v>6.5</c:v>
                </c:pt>
                <c:pt idx="160" formatCode="0.0">
                  <c:v>6.33</c:v>
                </c:pt>
                <c:pt idx="161" formatCode="0.0">
                  <c:v>6.1</c:v>
                </c:pt>
                <c:pt idx="162" formatCode="0.0">
                  <c:v>6</c:v>
                </c:pt>
                <c:pt idx="163" formatCode="0.0">
                  <c:v>6</c:v>
                </c:pt>
                <c:pt idx="164" formatCode="0.0">
                  <c:v>5.8</c:v>
                </c:pt>
                <c:pt idx="165" formatCode="0.0">
                  <c:v>5.7</c:v>
                </c:pt>
                <c:pt idx="166" formatCode="0.0">
                  <c:v>5.5</c:v>
                </c:pt>
                <c:pt idx="167" formatCode="0.0">
                  <c:v>5.5</c:v>
                </c:pt>
                <c:pt idx="168" formatCode="0.0">
                  <c:v>5.2</c:v>
                </c:pt>
                <c:pt idx="169" formatCode="0.0">
                  <c:v>5.2</c:v>
                </c:pt>
                <c:pt idx="170" formatCode="0.0">
                  <c:v>5.0999999999999996</c:v>
                </c:pt>
                <c:pt idx="171" formatCode="0.0">
                  <c:v>5</c:v>
                </c:pt>
                <c:pt idx="172" formatCode="0.0">
                  <c:v>5</c:v>
                </c:pt>
                <c:pt idx="173" formatCode="0.0">
                  <c:v>5</c:v>
                </c:pt>
                <c:pt idx="174" formatCode="0.0">
                  <c:v>5</c:v>
                </c:pt>
                <c:pt idx="175" formatCode="0.0">
                  <c:v>5</c:v>
                </c:pt>
                <c:pt idx="176" formatCode="0.0">
                  <c:v>5</c:v>
                </c:pt>
                <c:pt idx="177" formatCode="0.0">
                  <c:v>5</c:v>
                </c:pt>
                <c:pt idx="178" formatCode="0.0">
                  <c:v>5</c:v>
                </c:pt>
                <c:pt idx="179" formatCode="0.0">
                  <c:v>5</c:v>
                </c:pt>
                <c:pt idx="180" formatCode="0.0">
                  <c:v>5</c:v>
                </c:pt>
                <c:pt idx="181" formatCode="0.0">
                  <c:v>4.9000000000000004</c:v>
                </c:pt>
                <c:pt idx="182" formatCode="0.0">
                  <c:v>4.9000000000000004</c:v>
                </c:pt>
                <c:pt idx="183" formatCode="0.0">
                  <c:v>4.9000000000000004</c:v>
                </c:pt>
                <c:pt idx="184" formatCode="0.0">
                  <c:v>4.9000000000000004</c:v>
                </c:pt>
                <c:pt idx="185" formatCode="0.0">
                  <c:v>4.9000000000000004</c:v>
                </c:pt>
                <c:pt idx="186" formatCode="0.0">
                  <c:v>4.9000000000000004</c:v>
                </c:pt>
                <c:pt idx="187" formatCode="0.0">
                  <c:v>4.9000000000000004</c:v>
                </c:pt>
                <c:pt idx="188" formatCode="0.0">
                  <c:v>4.9000000000000004</c:v>
                </c:pt>
                <c:pt idx="189" formatCode="0.0">
                  <c:v>4.9000000000000004</c:v>
                </c:pt>
                <c:pt idx="190" formatCode="0.0">
                  <c:v>4.9000000000000004</c:v>
                </c:pt>
                <c:pt idx="191" formatCode="0.0">
                  <c:v>4.9000000000000004</c:v>
                </c:pt>
                <c:pt idx="192" formatCode="0.0">
                  <c:v>4.9000000000000004</c:v>
                </c:pt>
                <c:pt idx="193" formatCode="0.0">
                  <c:v>4.9000000000000004</c:v>
                </c:pt>
                <c:pt idx="194" formatCode="0.0">
                  <c:v>4.9000000000000004</c:v>
                </c:pt>
                <c:pt idx="195" formatCode="0.0">
                  <c:v>4.9000000000000004</c:v>
                </c:pt>
                <c:pt idx="196" formatCode="0.0">
                  <c:v>4.9000000000000004</c:v>
                </c:pt>
                <c:pt idx="197" formatCode="0.0">
                  <c:v>4.9000000000000004</c:v>
                </c:pt>
                <c:pt idx="198" formatCode="0.0">
                  <c:v>4.9000000000000004</c:v>
                </c:pt>
                <c:pt idx="199" formatCode="0.0">
                  <c:v>4.9000000000000004</c:v>
                </c:pt>
                <c:pt idx="200" formatCode="0.0">
                  <c:v>4.8</c:v>
                </c:pt>
                <c:pt idx="201" formatCode="0.0">
                  <c:v>4.8</c:v>
                </c:pt>
                <c:pt idx="202" formatCode="0.0">
                  <c:v>4.8</c:v>
                </c:pt>
                <c:pt idx="203" formatCode="0.0">
                  <c:v>4.8</c:v>
                </c:pt>
                <c:pt idx="204" formatCode="0.0">
                  <c:v>4.8</c:v>
                </c:pt>
                <c:pt idx="205" formatCode="0.0">
                  <c:v>4.8</c:v>
                </c:pt>
                <c:pt idx="206" formatCode="0.0">
                  <c:v>4.7</c:v>
                </c:pt>
                <c:pt idx="207" formatCode="0.0">
                  <c:v>4.7</c:v>
                </c:pt>
                <c:pt idx="208" formatCode="0.0">
                  <c:v>4.7</c:v>
                </c:pt>
                <c:pt idx="209" formatCode="0.0">
                  <c:v>4.7</c:v>
                </c:pt>
                <c:pt idx="210" formatCode="0.0">
                  <c:v>4.7</c:v>
                </c:pt>
                <c:pt idx="211" formatCode="0.0">
                  <c:v>4.7</c:v>
                </c:pt>
                <c:pt idx="212" formatCode="0.0">
                  <c:v>4.7</c:v>
                </c:pt>
                <c:pt idx="213" formatCode="0.0">
                  <c:v>4.5999999999999996</c:v>
                </c:pt>
                <c:pt idx="214" formatCode="0.0">
                  <c:v>4.5</c:v>
                </c:pt>
                <c:pt idx="215" formatCode="0.0">
                  <c:v>4.4000000000000004</c:v>
                </c:pt>
                <c:pt idx="216" formatCode="0.0">
                  <c:v>4.3</c:v>
                </c:pt>
                <c:pt idx="217" formatCode="0.0">
                  <c:v>4.2</c:v>
                </c:pt>
                <c:pt idx="218" formatCode="0.0">
                  <c:v>4.0999999999999996</c:v>
                </c:pt>
                <c:pt idx="219" formatCode="0.0">
                  <c:v>4</c:v>
                </c:pt>
                <c:pt idx="220" formatCode="0.0">
                  <c:v>3.9499999999999997</c:v>
                </c:pt>
                <c:pt idx="221" formatCode="0.0">
                  <c:v>3.84</c:v>
                </c:pt>
                <c:pt idx="222" formatCode="0.0">
                  <c:v>3.7</c:v>
                </c:pt>
                <c:pt idx="223" formatCode="0.0">
                  <c:v>3.7</c:v>
                </c:pt>
                <c:pt idx="224" formatCode="0.0">
                  <c:v>3.7</c:v>
                </c:pt>
                <c:pt idx="225" formatCode="0.0">
                  <c:v>3.6</c:v>
                </c:pt>
                <c:pt idx="226" formatCode="0.0">
                  <c:v>3.4299999999999997</c:v>
                </c:pt>
                <c:pt idx="227" formatCode="0.0">
                  <c:v>3.4</c:v>
                </c:pt>
                <c:pt idx="228" formatCode="0.0">
                  <c:v>3.4</c:v>
                </c:pt>
                <c:pt idx="229" formatCode="0.0">
                  <c:v>3.4</c:v>
                </c:pt>
                <c:pt idx="230" formatCode="0.0">
                  <c:v>3.1</c:v>
                </c:pt>
                <c:pt idx="231" formatCode="0.0">
                  <c:v>3.1</c:v>
                </c:pt>
                <c:pt idx="232" formatCode="0.0">
                  <c:v>3.01</c:v>
                </c:pt>
                <c:pt idx="233" formatCode="0.0">
                  <c:v>2.8</c:v>
                </c:pt>
                <c:pt idx="234" formatCode="0.0">
                  <c:v>2.6</c:v>
                </c:pt>
                <c:pt idx="235" formatCode="0.0">
                  <c:v>2.5</c:v>
                </c:pt>
                <c:pt idx="236" formatCode="0.0">
                  <c:v>2.5</c:v>
                </c:pt>
                <c:pt idx="237" formatCode="0.0">
                  <c:v>2.4</c:v>
                </c:pt>
                <c:pt idx="238" formatCode="0.0">
                  <c:v>2.4</c:v>
                </c:pt>
                <c:pt idx="239" formatCode="0.0">
                  <c:v>2.2999999999999998</c:v>
                </c:pt>
                <c:pt idx="240" formatCode="0.0">
                  <c:v>2.2999999999999998</c:v>
                </c:pt>
                <c:pt idx="241" formatCode="0.0">
                  <c:v>2.2000000000000002</c:v>
                </c:pt>
                <c:pt idx="242" formatCode="0.0">
                  <c:v>2.1</c:v>
                </c:pt>
                <c:pt idx="243" formatCode="0.0">
                  <c:v>2.1</c:v>
                </c:pt>
                <c:pt idx="244" formatCode="0.0">
                  <c:v>2</c:v>
                </c:pt>
                <c:pt idx="245" formatCode="0.0">
                  <c:v>2</c:v>
                </c:pt>
                <c:pt idx="246" formatCode="0.0">
                  <c:v>2</c:v>
                </c:pt>
                <c:pt idx="247" formatCode="0.0">
                  <c:v>2</c:v>
                </c:pt>
                <c:pt idx="248" formatCode="0.0">
                  <c:v>2</c:v>
                </c:pt>
                <c:pt idx="249" formatCode="0.0">
                  <c:v>2</c:v>
                </c:pt>
                <c:pt idx="250" formatCode="0.0">
                  <c:v>2</c:v>
                </c:pt>
                <c:pt idx="251" formatCode="0.0">
                  <c:v>2</c:v>
                </c:pt>
                <c:pt idx="252" formatCode="0.0">
                  <c:v>2</c:v>
                </c:pt>
                <c:pt idx="253" formatCode="0.0">
                  <c:v>2</c:v>
                </c:pt>
                <c:pt idx="254" formatCode="0.0">
                  <c:v>2</c:v>
                </c:pt>
                <c:pt idx="255" formatCode="0.0">
                  <c:v>2</c:v>
                </c:pt>
                <c:pt idx="256" formatCode="0.0">
                  <c:v>1.9900000000000029</c:v>
                </c:pt>
                <c:pt idx="257" formatCode="0.0">
                  <c:v>1.9000000000000001</c:v>
                </c:pt>
                <c:pt idx="258" formatCode="0.0">
                  <c:v>1.9000000000000001</c:v>
                </c:pt>
                <c:pt idx="259" formatCode="0.0">
                  <c:v>1.9000000000000001</c:v>
                </c:pt>
                <c:pt idx="260" formatCode="0.0">
                  <c:v>1.9000000000000001</c:v>
                </c:pt>
                <c:pt idx="261" formatCode="0.0">
                  <c:v>1.9000000000000001</c:v>
                </c:pt>
                <c:pt idx="262" formatCode="0.0">
                  <c:v>1.9000000000000001</c:v>
                </c:pt>
                <c:pt idx="263" formatCode="0.0">
                  <c:v>1.9000000000000001</c:v>
                </c:pt>
                <c:pt idx="264" formatCode="0.0">
                  <c:v>1.9000000000000001</c:v>
                </c:pt>
                <c:pt idx="265" formatCode="0.0">
                  <c:v>1.7000000000000002</c:v>
                </c:pt>
                <c:pt idx="266" formatCode="0.0">
                  <c:v>1.7000000000000002</c:v>
                </c:pt>
                <c:pt idx="267" formatCode="0.0">
                  <c:v>1.6</c:v>
                </c:pt>
                <c:pt idx="268" formatCode="0.0">
                  <c:v>1.6</c:v>
                </c:pt>
                <c:pt idx="269" formatCode="0.0">
                  <c:v>1.6</c:v>
                </c:pt>
                <c:pt idx="270" formatCode="0.0">
                  <c:v>1.5</c:v>
                </c:pt>
                <c:pt idx="271" formatCode="0.0">
                  <c:v>1.3</c:v>
                </c:pt>
                <c:pt idx="272" formatCode="0.0">
                  <c:v>1.3</c:v>
                </c:pt>
                <c:pt idx="273" formatCode="0.0">
                  <c:v>1.3</c:v>
                </c:pt>
                <c:pt idx="274" formatCode="0.0">
                  <c:v>1.28</c:v>
                </c:pt>
                <c:pt idx="275" formatCode="0.0">
                  <c:v>1.21</c:v>
                </c:pt>
                <c:pt idx="276" formatCode="0.0">
                  <c:v>1.2</c:v>
                </c:pt>
                <c:pt idx="277" formatCode="0.0">
                  <c:v>1.1700000000000021</c:v>
                </c:pt>
                <c:pt idx="278" formatCode="0.0">
                  <c:v>1.1576</c:v>
                </c:pt>
                <c:pt idx="279" formatCode="0.0">
                  <c:v>1.143</c:v>
                </c:pt>
                <c:pt idx="280" formatCode="0.0">
                  <c:v>1.1000000000000001</c:v>
                </c:pt>
                <c:pt idx="281" formatCode="0.0">
                  <c:v>1.04</c:v>
                </c:pt>
                <c:pt idx="282" formatCode="0.0">
                  <c:v>1.01</c:v>
                </c:pt>
                <c:pt idx="283" formatCode="0.000">
                  <c:v>0.99</c:v>
                </c:pt>
                <c:pt idx="284" formatCode="0.000">
                  <c:v>0.99</c:v>
                </c:pt>
                <c:pt idx="285" formatCode="0.000">
                  <c:v>0.97000000000000064</c:v>
                </c:pt>
                <c:pt idx="286" formatCode="0.000">
                  <c:v>0.91089999999999993</c:v>
                </c:pt>
                <c:pt idx="287" formatCode="0.000">
                  <c:v>0.83000000000000063</c:v>
                </c:pt>
                <c:pt idx="288" formatCode="0.000">
                  <c:v>0.70700000000000063</c:v>
                </c:pt>
                <c:pt idx="289" formatCode="0.000">
                  <c:v>0.63100000000000156</c:v>
                </c:pt>
                <c:pt idx="290" formatCode="0.000">
                  <c:v>0.63100000000000156</c:v>
                </c:pt>
                <c:pt idx="291" formatCode="0.000">
                  <c:v>0.53</c:v>
                </c:pt>
                <c:pt idx="292" formatCode="0.000">
                  <c:v>0.44700000000000006</c:v>
                </c:pt>
                <c:pt idx="293" formatCode="0.000">
                  <c:v>0.39690000000000103</c:v>
                </c:pt>
                <c:pt idx="294" formatCode="0.000">
                  <c:v>0.35000000000000031</c:v>
                </c:pt>
                <c:pt idx="295" formatCode="0.000">
                  <c:v>0.31000000000000072</c:v>
                </c:pt>
                <c:pt idx="296" formatCode="0.000">
                  <c:v>0.29000000000000031</c:v>
                </c:pt>
                <c:pt idx="297" formatCode="0.000">
                  <c:v>0.26</c:v>
                </c:pt>
                <c:pt idx="298" formatCode="0.000">
                  <c:v>0.25</c:v>
                </c:pt>
                <c:pt idx="299" formatCode="0.000">
                  <c:v>0.24800000000000036</c:v>
                </c:pt>
                <c:pt idx="300" formatCode="0.000">
                  <c:v>0.23</c:v>
                </c:pt>
                <c:pt idx="301" formatCode="0.000">
                  <c:v>4.4000000000000032E-2</c:v>
                </c:pt>
                <c:pt idx="302" formatCode="0.000">
                  <c:v>4.4000000000000032E-2</c:v>
                </c:pt>
              </c:numCache>
            </c:numRef>
          </c:yVal>
        </c:ser>
        <c:ser>
          <c:idx val="1"/>
          <c:order val="1"/>
          <c:tx>
            <c:v>Spokane River 2005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'WSTMP t-PCB dta spok'!$J$5:$J$278</c:f>
              <c:numCache>
                <c:formatCode>0.0%</c:formatCode>
                <c:ptCount val="274"/>
                <c:pt idx="0">
                  <c:v>1</c:v>
                </c:pt>
                <c:pt idx="1">
                  <c:v>0.996</c:v>
                </c:pt>
                <c:pt idx="2">
                  <c:v>0.99299999999999999</c:v>
                </c:pt>
                <c:pt idx="3">
                  <c:v>0.99</c:v>
                </c:pt>
                <c:pt idx="4">
                  <c:v>0.98599999999999999</c:v>
                </c:pt>
                <c:pt idx="5">
                  <c:v>0.98299999999999998</c:v>
                </c:pt>
                <c:pt idx="6">
                  <c:v>0.98</c:v>
                </c:pt>
                <c:pt idx="7">
                  <c:v>0.97300000000000064</c:v>
                </c:pt>
                <c:pt idx="8">
                  <c:v>0.97300000000000064</c:v>
                </c:pt>
                <c:pt idx="9">
                  <c:v>0.97000000000000064</c:v>
                </c:pt>
                <c:pt idx="10">
                  <c:v>0.96600000000000064</c:v>
                </c:pt>
                <c:pt idx="11">
                  <c:v>0.96300000000000063</c:v>
                </c:pt>
                <c:pt idx="12">
                  <c:v>0.96000000000000063</c:v>
                </c:pt>
                <c:pt idx="13">
                  <c:v>0.95600000000000063</c:v>
                </c:pt>
                <c:pt idx="14">
                  <c:v>0.95300000000000062</c:v>
                </c:pt>
                <c:pt idx="15">
                  <c:v>0.94699999999999995</c:v>
                </c:pt>
                <c:pt idx="16">
                  <c:v>0.94699999999999995</c:v>
                </c:pt>
                <c:pt idx="17">
                  <c:v>0.94299999999999995</c:v>
                </c:pt>
                <c:pt idx="18">
                  <c:v>0.94000000000000061</c:v>
                </c:pt>
                <c:pt idx="19">
                  <c:v>0.93700000000000061</c:v>
                </c:pt>
                <c:pt idx="20">
                  <c:v>0.93300000000000005</c:v>
                </c:pt>
                <c:pt idx="21">
                  <c:v>0.93</c:v>
                </c:pt>
                <c:pt idx="22">
                  <c:v>0.92700000000000005</c:v>
                </c:pt>
                <c:pt idx="23">
                  <c:v>0.92300000000000004</c:v>
                </c:pt>
                <c:pt idx="24">
                  <c:v>0.92</c:v>
                </c:pt>
                <c:pt idx="25">
                  <c:v>0.91700000000000004</c:v>
                </c:pt>
                <c:pt idx="26">
                  <c:v>0.91300000000000003</c:v>
                </c:pt>
                <c:pt idx="27">
                  <c:v>0.91</c:v>
                </c:pt>
                <c:pt idx="28">
                  <c:v>0.90700000000000003</c:v>
                </c:pt>
                <c:pt idx="29">
                  <c:v>0.90300000000000002</c:v>
                </c:pt>
                <c:pt idx="30">
                  <c:v>0.9</c:v>
                </c:pt>
                <c:pt idx="31">
                  <c:v>0.89700000000000013</c:v>
                </c:pt>
                <c:pt idx="32">
                  <c:v>0.89400000000000013</c:v>
                </c:pt>
                <c:pt idx="33">
                  <c:v>0.89000000000000012</c:v>
                </c:pt>
                <c:pt idx="34">
                  <c:v>0.88700000000000012</c:v>
                </c:pt>
                <c:pt idx="35">
                  <c:v>0.88400000000000012</c:v>
                </c:pt>
                <c:pt idx="36">
                  <c:v>0.88000000000000012</c:v>
                </c:pt>
                <c:pt idx="37">
                  <c:v>0.87700000000000156</c:v>
                </c:pt>
                <c:pt idx="38">
                  <c:v>0.87400000000000144</c:v>
                </c:pt>
                <c:pt idx="39">
                  <c:v>0.87000000000000144</c:v>
                </c:pt>
                <c:pt idx="40">
                  <c:v>0.86700000000000144</c:v>
                </c:pt>
                <c:pt idx="41">
                  <c:v>0.86400000000000143</c:v>
                </c:pt>
                <c:pt idx="42">
                  <c:v>0.86000000000000065</c:v>
                </c:pt>
                <c:pt idx="43">
                  <c:v>0.85400000000000065</c:v>
                </c:pt>
                <c:pt idx="44">
                  <c:v>0.85400000000000065</c:v>
                </c:pt>
                <c:pt idx="45">
                  <c:v>0.85000000000000064</c:v>
                </c:pt>
                <c:pt idx="46">
                  <c:v>0.84400000000000064</c:v>
                </c:pt>
                <c:pt idx="47">
                  <c:v>0.84400000000000064</c:v>
                </c:pt>
                <c:pt idx="48">
                  <c:v>0.84100000000000064</c:v>
                </c:pt>
                <c:pt idx="49">
                  <c:v>0.83700000000000063</c:v>
                </c:pt>
                <c:pt idx="50">
                  <c:v>0.83400000000000063</c:v>
                </c:pt>
                <c:pt idx="51">
                  <c:v>0.82700000000000062</c:v>
                </c:pt>
                <c:pt idx="52">
                  <c:v>0.82700000000000062</c:v>
                </c:pt>
                <c:pt idx="53">
                  <c:v>0.82399999999999995</c:v>
                </c:pt>
                <c:pt idx="54">
                  <c:v>0.82099999999999995</c:v>
                </c:pt>
                <c:pt idx="55">
                  <c:v>0.81699999999999995</c:v>
                </c:pt>
                <c:pt idx="56">
                  <c:v>0.81399999999999995</c:v>
                </c:pt>
                <c:pt idx="57">
                  <c:v>0.81100000000000005</c:v>
                </c:pt>
                <c:pt idx="58">
                  <c:v>0.79800000000000004</c:v>
                </c:pt>
                <c:pt idx="59">
                  <c:v>0.79800000000000004</c:v>
                </c:pt>
                <c:pt idx="60">
                  <c:v>0.79800000000000004</c:v>
                </c:pt>
                <c:pt idx="61">
                  <c:v>0.79800000000000004</c:v>
                </c:pt>
                <c:pt idx="62">
                  <c:v>0.79400000000000004</c:v>
                </c:pt>
                <c:pt idx="63">
                  <c:v>0.79100000000000004</c:v>
                </c:pt>
                <c:pt idx="64">
                  <c:v>0.78800000000000003</c:v>
                </c:pt>
                <c:pt idx="65">
                  <c:v>0.78100000000000003</c:v>
                </c:pt>
                <c:pt idx="66">
                  <c:v>0.78100000000000003</c:v>
                </c:pt>
                <c:pt idx="67">
                  <c:v>0.7780000000000018</c:v>
                </c:pt>
                <c:pt idx="68">
                  <c:v>0.77400000000000169</c:v>
                </c:pt>
                <c:pt idx="69">
                  <c:v>0.77100000000000168</c:v>
                </c:pt>
                <c:pt idx="70">
                  <c:v>0.76800000000000168</c:v>
                </c:pt>
                <c:pt idx="71">
                  <c:v>0.76400000000000168</c:v>
                </c:pt>
                <c:pt idx="72">
                  <c:v>0.76100000000000156</c:v>
                </c:pt>
                <c:pt idx="73">
                  <c:v>0.75800000000000156</c:v>
                </c:pt>
                <c:pt idx="74">
                  <c:v>0.75100000000000156</c:v>
                </c:pt>
                <c:pt idx="75">
                  <c:v>0.75100000000000156</c:v>
                </c:pt>
                <c:pt idx="76">
                  <c:v>0.74800000000000144</c:v>
                </c:pt>
                <c:pt idx="77">
                  <c:v>0.74500000000000144</c:v>
                </c:pt>
                <c:pt idx="78">
                  <c:v>0.74100000000000144</c:v>
                </c:pt>
                <c:pt idx="79">
                  <c:v>0.73800000000000143</c:v>
                </c:pt>
                <c:pt idx="80">
                  <c:v>0.73500000000000065</c:v>
                </c:pt>
                <c:pt idx="81">
                  <c:v>0.73100000000000065</c:v>
                </c:pt>
                <c:pt idx="82">
                  <c:v>0.72800000000000065</c:v>
                </c:pt>
                <c:pt idx="83">
                  <c:v>0.72500000000000064</c:v>
                </c:pt>
                <c:pt idx="84">
                  <c:v>0.72100000000000064</c:v>
                </c:pt>
                <c:pt idx="85">
                  <c:v>0.71500000000000064</c:v>
                </c:pt>
                <c:pt idx="86">
                  <c:v>0.71500000000000064</c:v>
                </c:pt>
                <c:pt idx="87">
                  <c:v>0.71100000000000063</c:v>
                </c:pt>
                <c:pt idx="88">
                  <c:v>0.70800000000000063</c:v>
                </c:pt>
                <c:pt idx="89">
                  <c:v>0.70500000000000063</c:v>
                </c:pt>
                <c:pt idx="90">
                  <c:v>0.70100000000000062</c:v>
                </c:pt>
                <c:pt idx="91">
                  <c:v>0.69800000000000062</c:v>
                </c:pt>
                <c:pt idx="92">
                  <c:v>0.69500000000000062</c:v>
                </c:pt>
                <c:pt idx="93">
                  <c:v>0.69200000000000061</c:v>
                </c:pt>
                <c:pt idx="94">
                  <c:v>0.68800000000000061</c:v>
                </c:pt>
                <c:pt idx="95">
                  <c:v>0.68500000000000061</c:v>
                </c:pt>
                <c:pt idx="96">
                  <c:v>0.68200000000000061</c:v>
                </c:pt>
                <c:pt idx="97">
                  <c:v>0.67800000000000193</c:v>
                </c:pt>
                <c:pt idx="98">
                  <c:v>0.67200000000000193</c:v>
                </c:pt>
                <c:pt idx="99">
                  <c:v>0.67200000000000193</c:v>
                </c:pt>
                <c:pt idx="100">
                  <c:v>0.66800000000000193</c:v>
                </c:pt>
                <c:pt idx="101">
                  <c:v>0.66500000000000192</c:v>
                </c:pt>
                <c:pt idx="102">
                  <c:v>0.66200000000000192</c:v>
                </c:pt>
                <c:pt idx="103">
                  <c:v>0.65800000000000192</c:v>
                </c:pt>
                <c:pt idx="104">
                  <c:v>0.65500000000000191</c:v>
                </c:pt>
                <c:pt idx="105">
                  <c:v>0.65200000000000191</c:v>
                </c:pt>
                <c:pt idx="106">
                  <c:v>0.64900000000000169</c:v>
                </c:pt>
                <c:pt idx="107">
                  <c:v>0.64200000000000168</c:v>
                </c:pt>
                <c:pt idx="108">
                  <c:v>0.64200000000000168</c:v>
                </c:pt>
                <c:pt idx="109">
                  <c:v>0.63900000000000168</c:v>
                </c:pt>
                <c:pt idx="110">
                  <c:v>0.63200000000000156</c:v>
                </c:pt>
                <c:pt idx="111">
                  <c:v>0.63200000000000156</c:v>
                </c:pt>
                <c:pt idx="112">
                  <c:v>0.62900000000000156</c:v>
                </c:pt>
                <c:pt idx="113">
                  <c:v>0.62500000000000155</c:v>
                </c:pt>
                <c:pt idx="114">
                  <c:v>0.62200000000000144</c:v>
                </c:pt>
                <c:pt idx="115">
                  <c:v>0.61900000000000144</c:v>
                </c:pt>
                <c:pt idx="116">
                  <c:v>0.61500000000000143</c:v>
                </c:pt>
                <c:pt idx="117">
                  <c:v>0.60500000000000065</c:v>
                </c:pt>
                <c:pt idx="118">
                  <c:v>0.60500000000000065</c:v>
                </c:pt>
                <c:pt idx="119">
                  <c:v>0.60500000000000065</c:v>
                </c:pt>
                <c:pt idx="120">
                  <c:v>0.59200000000000008</c:v>
                </c:pt>
                <c:pt idx="121">
                  <c:v>0.59200000000000008</c:v>
                </c:pt>
                <c:pt idx="122">
                  <c:v>0.59200000000000008</c:v>
                </c:pt>
                <c:pt idx="123">
                  <c:v>0.59200000000000008</c:v>
                </c:pt>
                <c:pt idx="124">
                  <c:v>0.58200000000000007</c:v>
                </c:pt>
                <c:pt idx="125">
                  <c:v>0.58200000000000007</c:v>
                </c:pt>
                <c:pt idx="126">
                  <c:v>0.58200000000000007</c:v>
                </c:pt>
                <c:pt idx="127">
                  <c:v>0.57199999999999995</c:v>
                </c:pt>
                <c:pt idx="128">
                  <c:v>0.57199999999999995</c:v>
                </c:pt>
                <c:pt idx="129">
                  <c:v>0.57199999999999995</c:v>
                </c:pt>
                <c:pt idx="130">
                  <c:v>0.56200000000000061</c:v>
                </c:pt>
                <c:pt idx="131">
                  <c:v>0.56200000000000061</c:v>
                </c:pt>
                <c:pt idx="132">
                  <c:v>0.56200000000000061</c:v>
                </c:pt>
                <c:pt idx="133">
                  <c:v>0.55900000000000005</c:v>
                </c:pt>
                <c:pt idx="134">
                  <c:v>0.55600000000000005</c:v>
                </c:pt>
                <c:pt idx="135">
                  <c:v>0.55200000000000005</c:v>
                </c:pt>
                <c:pt idx="136">
                  <c:v>0.54900000000000004</c:v>
                </c:pt>
                <c:pt idx="137">
                  <c:v>0.53900000000000003</c:v>
                </c:pt>
                <c:pt idx="138">
                  <c:v>0.53900000000000003</c:v>
                </c:pt>
                <c:pt idx="139">
                  <c:v>0.53900000000000003</c:v>
                </c:pt>
                <c:pt idx="140">
                  <c:v>0.52900000000000003</c:v>
                </c:pt>
                <c:pt idx="141">
                  <c:v>0.52900000000000003</c:v>
                </c:pt>
                <c:pt idx="142">
                  <c:v>0.52900000000000003</c:v>
                </c:pt>
                <c:pt idx="143">
                  <c:v>0.52600000000000002</c:v>
                </c:pt>
                <c:pt idx="144">
                  <c:v>0.51900000000000002</c:v>
                </c:pt>
                <c:pt idx="145">
                  <c:v>0.51900000000000002</c:v>
                </c:pt>
                <c:pt idx="146">
                  <c:v>0.51600000000000001</c:v>
                </c:pt>
                <c:pt idx="147">
                  <c:v>0.51300000000000001</c:v>
                </c:pt>
                <c:pt idx="148">
                  <c:v>0.50900000000000001</c:v>
                </c:pt>
                <c:pt idx="149">
                  <c:v>0.50600000000000001</c:v>
                </c:pt>
                <c:pt idx="150">
                  <c:v>0.503</c:v>
                </c:pt>
                <c:pt idx="151">
                  <c:v>0.5</c:v>
                </c:pt>
                <c:pt idx="152">
                  <c:v>0.49600000000000072</c:v>
                </c:pt>
                <c:pt idx="153">
                  <c:v>0.49300000000000038</c:v>
                </c:pt>
                <c:pt idx="154">
                  <c:v>0.49000000000000032</c:v>
                </c:pt>
                <c:pt idx="155">
                  <c:v>0.48600000000000032</c:v>
                </c:pt>
                <c:pt idx="156">
                  <c:v>0.48300000000000032</c:v>
                </c:pt>
                <c:pt idx="157">
                  <c:v>0.48000000000000032</c:v>
                </c:pt>
                <c:pt idx="158">
                  <c:v>0.47600000000000031</c:v>
                </c:pt>
                <c:pt idx="159">
                  <c:v>0.47300000000000031</c:v>
                </c:pt>
                <c:pt idx="160">
                  <c:v>0.47000000000000008</c:v>
                </c:pt>
                <c:pt idx="161">
                  <c:v>0.46600000000000008</c:v>
                </c:pt>
                <c:pt idx="162">
                  <c:v>0.46</c:v>
                </c:pt>
                <c:pt idx="163">
                  <c:v>0.46</c:v>
                </c:pt>
                <c:pt idx="164">
                  <c:v>0.45600000000000002</c:v>
                </c:pt>
                <c:pt idx="165">
                  <c:v>0.45300000000000001</c:v>
                </c:pt>
                <c:pt idx="166">
                  <c:v>0.44700000000000006</c:v>
                </c:pt>
                <c:pt idx="167">
                  <c:v>0.44700000000000006</c:v>
                </c:pt>
                <c:pt idx="168">
                  <c:v>0.44000000000000006</c:v>
                </c:pt>
                <c:pt idx="169">
                  <c:v>0.44000000000000006</c:v>
                </c:pt>
                <c:pt idx="170">
                  <c:v>0.43700000000000072</c:v>
                </c:pt>
                <c:pt idx="171">
                  <c:v>0.40300000000000002</c:v>
                </c:pt>
                <c:pt idx="172">
                  <c:v>0.40300000000000002</c:v>
                </c:pt>
                <c:pt idx="173">
                  <c:v>0.40300000000000002</c:v>
                </c:pt>
                <c:pt idx="174">
                  <c:v>0.40300000000000002</c:v>
                </c:pt>
                <c:pt idx="175">
                  <c:v>0.40300000000000002</c:v>
                </c:pt>
                <c:pt idx="176">
                  <c:v>0.40300000000000002</c:v>
                </c:pt>
                <c:pt idx="177">
                  <c:v>0.40300000000000002</c:v>
                </c:pt>
                <c:pt idx="178">
                  <c:v>0.40300000000000002</c:v>
                </c:pt>
                <c:pt idx="179">
                  <c:v>0.40300000000000002</c:v>
                </c:pt>
                <c:pt idx="180">
                  <c:v>0.40300000000000002</c:v>
                </c:pt>
                <c:pt idx="181">
                  <c:v>0.3410000000000003</c:v>
                </c:pt>
                <c:pt idx="182">
                  <c:v>0.3410000000000003</c:v>
                </c:pt>
                <c:pt idx="183">
                  <c:v>0.3410000000000003</c:v>
                </c:pt>
                <c:pt idx="184">
                  <c:v>0.3410000000000003</c:v>
                </c:pt>
                <c:pt idx="185">
                  <c:v>0.3410000000000003</c:v>
                </c:pt>
                <c:pt idx="186">
                  <c:v>0.3410000000000003</c:v>
                </c:pt>
                <c:pt idx="187">
                  <c:v>0.3410000000000003</c:v>
                </c:pt>
                <c:pt idx="188">
                  <c:v>0.3410000000000003</c:v>
                </c:pt>
                <c:pt idx="189">
                  <c:v>0.3410000000000003</c:v>
                </c:pt>
                <c:pt idx="190">
                  <c:v>0.3410000000000003</c:v>
                </c:pt>
                <c:pt idx="191">
                  <c:v>0.3410000000000003</c:v>
                </c:pt>
                <c:pt idx="192">
                  <c:v>0.3410000000000003</c:v>
                </c:pt>
                <c:pt idx="193">
                  <c:v>0.3410000000000003</c:v>
                </c:pt>
                <c:pt idx="194">
                  <c:v>0.3410000000000003</c:v>
                </c:pt>
                <c:pt idx="195">
                  <c:v>0.3410000000000003</c:v>
                </c:pt>
                <c:pt idx="196">
                  <c:v>0.3410000000000003</c:v>
                </c:pt>
                <c:pt idx="197">
                  <c:v>0.3410000000000003</c:v>
                </c:pt>
                <c:pt idx="198">
                  <c:v>0.3410000000000003</c:v>
                </c:pt>
                <c:pt idx="199">
                  <c:v>0.3410000000000003</c:v>
                </c:pt>
                <c:pt idx="200">
                  <c:v>0.32100000000000084</c:v>
                </c:pt>
                <c:pt idx="201">
                  <c:v>0.32100000000000084</c:v>
                </c:pt>
                <c:pt idx="202">
                  <c:v>0.32100000000000084</c:v>
                </c:pt>
                <c:pt idx="203">
                  <c:v>0.32100000000000084</c:v>
                </c:pt>
                <c:pt idx="204">
                  <c:v>0.32100000000000084</c:v>
                </c:pt>
                <c:pt idx="205">
                  <c:v>0.32100000000000084</c:v>
                </c:pt>
                <c:pt idx="206">
                  <c:v>0.29800000000000032</c:v>
                </c:pt>
                <c:pt idx="207">
                  <c:v>0.29800000000000032</c:v>
                </c:pt>
                <c:pt idx="208">
                  <c:v>0.29800000000000032</c:v>
                </c:pt>
                <c:pt idx="209">
                  <c:v>0.29800000000000032</c:v>
                </c:pt>
                <c:pt idx="210">
                  <c:v>0.29800000000000032</c:v>
                </c:pt>
                <c:pt idx="211">
                  <c:v>0.29800000000000032</c:v>
                </c:pt>
                <c:pt idx="212">
                  <c:v>0.29800000000000032</c:v>
                </c:pt>
                <c:pt idx="213">
                  <c:v>0.29400000000000032</c:v>
                </c:pt>
                <c:pt idx="214">
                  <c:v>0.29100000000000031</c:v>
                </c:pt>
                <c:pt idx="215">
                  <c:v>0.28800000000000031</c:v>
                </c:pt>
                <c:pt idx="216">
                  <c:v>0.28400000000000031</c:v>
                </c:pt>
                <c:pt idx="217">
                  <c:v>0.28100000000000008</c:v>
                </c:pt>
                <c:pt idx="218">
                  <c:v>0.27800000000000002</c:v>
                </c:pt>
                <c:pt idx="219">
                  <c:v>0.27400000000000002</c:v>
                </c:pt>
                <c:pt idx="220">
                  <c:v>0.27100000000000002</c:v>
                </c:pt>
                <c:pt idx="221">
                  <c:v>0.26800000000000002</c:v>
                </c:pt>
                <c:pt idx="222">
                  <c:v>0.25800000000000001</c:v>
                </c:pt>
                <c:pt idx="223">
                  <c:v>0.25800000000000001</c:v>
                </c:pt>
                <c:pt idx="224">
                  <c:v>0.25800000000000001</c:v>
                </c:pt>
                <c:pt idx="225">
                  <c:v>0.254</c:v>
                </c:pt>
                <c:pt idx="226">
                  <c:v>0.251</c:v>
                </c:pt>
                <c:pt idx="227">
                  <c:v>0.24100000000000021</c:v>
                </c:pt>
                <c:pt idx="228">
                  <c:v>0.24100000000000021</c:v>
                </c:pt>
                <c:pt idx="229">
                  <c:v>0.24100000000000021</c:v>
                </c:pt>
                <c:pt idx="230">
                  <c:v>0.23500000000000001</c:v>
                </c:pt>
                <c:pt idx="231">
                  <c:v>0.23500000000000001</c:v>
                </c:pt>
                <c:pt idx="232">
                  <c:v>0.23100000000000001</c:v>
                </c:pt>
                <c:pt idx="233">
                  <c:v>0.22800000000000004</c:v>
                </c:pt>
                <c:pt idx="234">
                  <c:v>0.22500000000000003</c:v>
                </c:pt>
                <c:pt idx="235">
                  <c:v>0.21800000000000039</c:v>
                </c:pt>
                <c:pt idx="236">
                  <c:v>0.21800000000000039</c:v>
                </c:pt>
                <c:pt idx="237">
                  <c:v>0.21100000000000024</c:v>
                </c:pt>
                <c:pt idx="238">
                  <c:v>0.21100000000000024</c:v>
                </c:pt>
                <c:pt idx="239">
                  <c:v>0.20500000000000004</c:v>
                </c:pt>
                <c:pt idx="240">
                  <c:v>0.20500000000000004</c:v>
                </c:pt>
                <c:pt idx="241">
                  <c:v>0.20100000000000001</c:v>
                </c:pt>
                <c:pt idx="242">
                  <c:v>0.19500000000000003</c:v>
                </c:pt>
                <c:pt idx="243">
                  <c:v>0.19500000000000003</c:v>
                </c:pt>
                <c:pt idx="244">
                  <c:v>0.15500000000000039</c:v>
                </c:pt>
                <c:pt idx="245">
                  <c:v>0.15500000000000039</c:v>
                </c:pt>
                <c:pt idx="246">
                  <c:v>0.15500000000000039</c:v>
                </c:pt>
                <c:pt idx="247">
                  <c:v>0.15500000000000039</c:v>
                </c:pt>
                <c:pt idx="248">
                  <c:v>0.15500000000000039</c:v>
                </c:pt>
                <c:pt idx="249">
                  <c:v>0.15500000000000039</c:v>
                </c:pt>
                <c:pt idx="250">
                  <c:v>0.15500000000000039</c:v>
                </c:pt>
                <c:pt idx="251">
                  <c:v>0.15500000000000039</c:v>
                </c:pt>
                <c:pt idx="252">
                  <c:v>0.15500000000000039</c:v>
                </c:pt>
                <c:pt idx="253">
                  <c:v>0.15500000000000039</c:v>
                </c:pt>
                <c:pt idx="254">
                  <c:v>0.15500000000000039</c:v>
                </c:pt>
                <c:pt idx="255">
                  <c:v>0.15500000000000039</c:v>
                </c:pt>
                <c:pt idx="256">
                  <c:v>0.15200000000000036</c:v>
                </c:pt>
                <c:pt idx="257">
                  <c:v>0.125</c:v>
                </c:pt>
                <c:pt idx="258">
                  <c:v>0.125</c:v>
                </c:pt>
                <c:pt idx="259">
                  <c:v>0.125</c:v>
                </c:pt>
                <c:pt idx="260">
                  <c:v>0.125</c:v>
                </c:pt>
                <c:pt idx="261">
                  <c:v>0.125</c:v>
                </c:pt>
                <c:pt idx="262">
                  <c:v>0.125</c:v>
                </c:pt>
                <c:pt idx="263">
                  <c:v>0.125</c:v>
                </c:pt>
                <c:pt idx="264">
                  <c:v>0.125</c:v>
                </c:pt>
                <c:pt idx="265">
                  <c:v>0.11899999999999998</c:v>
                </c:pt>
                <c:pt idx="266">
                  <c:v>0.11899999999999998</c:v>
                </c:pt>
                <c:pt idx="267">
                  <c:v>0.10900000000000012</c:v>
                </c:pt>
                <c:pt idx="268">
                  <c:v>0.10900000000000012</c:v>
                </c:pt>
                <c:pt idx="269">
                  <c:v>0.10900000000000012</c:v>
                </c:pt>
                <c:pt idx="270">
                  <c:v>0.10500000000000002</c:v>
                </c:pt>
                <c:pt idx="271">
                  <c:v>9.6000000000000044E-2</c:v>
                </c:pt>
                <c:pt idx="272">
                  <c:v>9.6000000000000044E-2</c:v>
                </c:pt>
                <c:pt idx="273">
                  <c:v>9.6000000000000044E-2</c:v>
                </c:pt>
              </c:numCache>
            </c:numRef>
          </c:xVal>
          <c:yVal>
            <c:numRef>
              <c:f>'WSTMP t-PCB dta spok'!$M$5:$M$278</c:f>
              <c:numCache>
                <c:formatCode>General</c:formatCode>
                <c:ptCount val="274"/>
                <c:pt idx="5">
                  <c:v>280</c:v>
                </c:pt>
                <c:pt idx="7">
                  <c:v>220</c:v>
                </c:pt>
                <c:pt idx="8">
                  <c:v>220</c:v>
                </c:pt>
                <c:pt idx="9">
                  <c:v>203</c:v>
                </c:pt>
                <c:pt idx="10">
                  <c:v>190</c:v>
                </c:pt>
                <c:pt idx="11">
                  <c:v>172</c:v>
                </c:pt>
                <c:pt idx="12">
                  <c:v>160</c:v>
                </c:pt>
                <c:pt idx="15">
                  <c:v>130</c:v>
                </c:pt>
                <c:pt idx="16">
                  <c:v>130</c:v>
                </c:pt>
                <c:pt idx="17">
                  <c:v>129</c:v>
                </c:pt>
                <c:pt idx="18">
                  <c:v>121</c:v>
                </c:pt>
                <c:pt idx="19" formatCode="0">
                  <c:v>120</c:v>
                </c:pt>
                <c:pt idx="20">
                  <c:v>118</c:v>
                </c:pt>
                <c:pt idx="26">
                  <c:v>94</c:v>
                </c:pt>
                <c:pt idx="28">
                  <c:v>86</c:v>
                </c:pt>
                <c:pt idx="29">
                  <c:v>82</c:v>
                </c:pt>
                <c:pt idx="30">
                  <c:v>78</c:v>
                </c:pt>
                <c:pt idx="32">
                  <c:v>71.2</c:v>
                </c:pt>
                <c:pt idx="34">
                  <c:v>70.2</c:v>
                </c:pt>
                <c:pt idx="35">
                  <c:v>68</c:v>
                </c:pt>
                <c:pt idx="36" formatCode="0">
                  <c:v>58</c:v>
                </c:pt>
                <c:pt idx="38">
                  <c:v>55</c:v>
                </c:pt>
                <c:pt idx="41">
                  <c:v>49</c:v>
                </c:pt>
                <c:pt idx="42">
                  <c:v>48.6</c:v>
                </c:pt>
                <c:pt idx="44">
                  <c:v>48</c:v>
                </c:pt>
                <c:pt idx="49">
                  <c:v>45.7</c:v>
                </c:pt>
                <c:pt idx="53">
                  <c:v>41</c:v>
                </c:pt>
                <c:pt idx="55">
                  <c:v>38.4</c:v>
                </c:pt>
                <c:pt idx="57">
                  <c:v>36.9</c:v>
                </c:pt>
                <c:pt idx="61">
                  <c:v>36</c:v>
                </c:pt>
                <c:pt idx="64">
                  <c:v>33.5</c:v>
                </c:pt>
                <c:pt idx="95">
                  <c:v>16.3</c:v>
                </c:pt>
                <c:pt idx="132">
                  <c:v>9.6</c:v>
                </c:pt>
              </c:numCache>
            </c:numRef>
          </c:yVal>
        </c:ser>
        <c:ser>
          <c:idx val="3"/>
          <c:order val="2"/>
          <c:tx>
            <c:strRef>
              <c:f>'WSTMP t-PCB dta spok'!$P$4</c:f>
              <c:strCache>
                <c:ptCount val="1"/>
                <c:pt idx="0">
                  <c:v>t-PCBs Background Study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</c:spPr>
          </c:marker>
          <c:xVal>
            <c:numRef>
              <c:f>'WSTMP t-PCB dta spok'!$J$5:$J$307</c:f>
              <c:numCache>
                <c:formatCode>0.0%</c:formatCode>
                <c:ptCount val="303"/>
                <c:pt idx="0">
                  <c:v>1</c:v>
                </c:pt>
                <c:pt idx="1">
                  <c:v>0.996</c:v>
                </c:pt>
                <c:pt idx="2">
                  <c:v>0.99299999999999999</c:v>
                </c:pt>
                <c:pt idx="3">
                  <c:v>0.99</c:v>
                </c:pt>
                <c:pt idx="4">
                  <c:v>0.98599999999999999</c:v>
                </c:pt>
                <c:pt idx="5">
                  <c:v>0.98299999999999998</c:v>
                </c:pt>
                <c:pt idx="6">
                  <c:v>0.98</c:v>
                </c:pt>
                <c:pt idx="7">
                  <c:v>0.97300000000000064</c:v>
                </c:pt>
                <c:pt idx="8">
                  <c:v>0.97300000000000064</c:v>
                </c:pt>
                <c:pt idx="9">
                  <c:v>0.97000000000000064</c:v>
                </c:pt>
                <c:pt idx="10">
                  <c:v>0.96600000000000064</c:v>
                </c:pt>
                <c:pt idx="11">
                  <c:v>0.96300000000000063</c:v>
                </c:pt>
                <c:pt idx="12">
                  <c:v>0.96000000000000063</c:v>
                </c:pt>
                <c:pt idx="13">
                  <c:v>0.95600000000000063</c:v>
                </c:pt>
                <c:pt idx="14">
                  <c:v>0.95300000000000062</c:v>
                </c:pt>
                <c:pt idx="15">
                  <c:v>0.94699999999999995</c:v>
                </c:pt>
                <c:pt idx="16">
                  <c:v>0.94699999999999995</c:v>
                </c:pt>
                <c:pt idx="17">
                  <c:v>0.94299999999999995</c:v>
                </c:pt>
                <c:pt idx="18">
                  <c:v>0.94000000000000061</c:v>
                </c:pt>
                <c:pt idx="19">
                  <c:v>0.93700000000000061</c:v>
                </c:pt>
                <c:pt idx="20">
                  <c:v>0.93300000000000005</c:v>
                </c:pt>
                <c:pt idx="21">
                  <c:v>0.93</c:v>
                </c:pt>
                <c:pt idx="22">
                  <c:v>0.92700000000000005</c:v>
                </c:pt>
                <c:pt idx="23">
                  <c:v>0.92300000000000004</c:v>
                </c:pt>
                <c:pt idx="24">
                  <c:v>0.92</c:v>
                </c:pt>
                <c:pt idx="25">
                  <c:v>0.91700000000000004</c:v>
                </c:pt>
                <c:pt idx="26">
                  <c:v>0.91300000000000003</c:v>
                </c:pt>
                <c:pt idx="27">
                  <c:v>0.91</c:v>
                </c:pt>
                <c:pt idx="28">
                  <c:v>0.90700000000000003</c:v>
                </c:pt>
                <c:pt idx="29">
                  <c:v>0.90300000000000002</c:v>
                </c:pt>
                <c:pt idx="30">
                  <c:v>0.9</c:v>
                </c:pt>
                <c:pt idx="31">
                  <c:v>0.89700000000000013</c:v>
                </c:pt>
                <c:pt idx="32">
                  <c:v>0.89400000000000013</c:v>
                </c:pt>
                <c:pt idx="33">
                  <c:v>0.89000000000000012</c:v>
                </c:pt>
                <c:pt idx="34">
                  <c:v>0.88700000000000012</c:v>
                </c:pt>
                <c:pt idx="35">
                  <c:v>0.88400000000000012</c:v>
                </c:pt>
                <c:pt idx="36">
                  <c:v>0.88000000000000012</c:v>
                </c:pt>
                <c:pt idx="37">
                  <c:v>0.87700000000000156</c:v>
                </c:pt>
                <c:pt idx="38">
                  <c:v>0.87400000000000144</c:v>
                </c:pt>
                <c:pt idx="39">
                  <c:v>0.87000000000000144</c:v>
                </c:pt>
                <c:pt idx="40">
                  <c:v>0.86700000000000144</c:v>
                </c:pt>
                <c:pt idx="41">
                  <c:v>0.86400000000000143</c:v>
                </c:pt>
                <c:pt idx="42">
                  <c:v>0.86000000000000065</c:v>
                </c:pt>
                <c:pt idx="43">
                  <c:v>0.85400000000000065</c:v>
                </c:pt>
                <c:pt idx="44">
                  <c:v>0.85400000000000065</c:v>
                </c:pt>
                <c:pt idx="45">
                  <c:v>0.85000000000000064</c:v>
                </c:pt>
                <c:pt idx="46">
                  <c:v>0.84400000000000064</c:v>
                </c:pt>
                <c:pt idx="47">
                  <c:v>0.84400000000000064</c:v>
                </c:pt>
                <c:pt idx="48">
                  <c:v>0.84100000000000064</c:v>
                </c:pt>
                <c:pt idx="49">
                  <c:v>0.83700000000000063</c:v>
                </c:pt>
                <c:pt idx="50">
                  <c:v>0.83400000000000063</c:v>
                </c:pt>
                <c:pt idx="51">
                  <c:v>0.82700000000000062</c:v>
                </c:pt>
                <c:pt idx="52">
                  <c:v>0.82700000000000062</c:v>
                </c:pt>
                <c:pt idx="53">
                  <c:v>0.82399999999999995</c:v>
                </c:pt>
                <c:pt idx="54">
                  <c:v>0.82099999999999995</c:v>
                </c:pt>
                <c:pt idx="55">
                  <c:v>0.81699999999999995</c:v>
                </c:pt>
                <c:pt idx="56">
                  <c:v>0.81399999999999995</c:v>
                </c:pt>
                <c:pt idx="57">
                  <c:v>0.81100000000000005</c:v>
                </c:pt>
                <c:pt idx="58">
                  <c:v>0.79800000000000004</c:v>
                </c:pt>
                <c:pt idx="59">
                  <c:v>0.79800000000000004</c:v>
                </c:pt>
                <c:pt idx="60">
                  <c:v>0.79800000000000004</c:v>
                </c:pt>
                <c:pt idx="61">
                  <c:v>0.79800000000000004</c:v>
                </c:pt>
                <c:pt idx="62">
                  <c:v>0.79400000000000004</c:v>
                </c:pt>
                <c:pt idx="63">
                  <c:v>0.79100000000000004</c:v>
                </c:pt>
                <c:pt idx="64">
                  <c:v>0.78800000000000003</c:v>
                </c:pt>
                <c:pt idx="65">
                  <c:v>0.78100000000000003</c:v>
                </c:pt>
                <c:pt idx="66">
                  <c:v>0.78100000000000003</c:v>
                </c:pt>
                <c:pt idx="67">
                  <c:v>0.7780000000000018</c:v>
                </c:pt>
                <c:pt idx="68">
                  <c:v>0.77400000000000169</c:v>
                </c:pt>
                <c:pt idx="69">
                  <c:v>0.77100000000000168</c:v>
                </c:pt>
                <c:pt idx="70">
                  <c:v>0.76800000000000168</c:v>
                </c:pt>
                <c:pt idx="71">
                  <c:v>0.76400000000000168</c:v>
                </c:pt>
                <c:pt idx="72">
                  <c:v>0.76100000000000156</c:v>
                </c:pt>
                <c:pt idx="73">
                  <c:v>0.75800000000000156</c:v>
                </c:pt>
                <c:pt idx="74">
                  <c:v>0.75100000000000156</c:v>
                </c:pt>
                <c:pt idx="75">
                  <c:v>0.75100000000000156</c:v>
                </c:pt>
                <c:pt idx="76">
                  <c:v>0.74800000000000144</c:v>
                </c:pt>
                <c:pt idx="77">
                  <c:v>0.74500000000000144</c:v>
                </c:pt>
                <c:pt idx="78">
                  <c:v>0.74100000000000144</c:v>
                </c:pt>
                <c:pt idx="79">
                  <c:v>0.73800000000000143</c:v>
                </c:pt>
                <c:pt idx="80">
                  <c:v>0.73500000000000065</c:v>
                </c:pt>
                <c:pt idx="81">
                  <c:v>0.73100000000000065</c:v>
                </c:pt>
                <c:pt idx="82">
                  <c:v>0.72800000000000065</c:v>
                </c:pt>
                <c:pt idx="83">
                  <c:v>0.72500000000000064</c:v>
                </c:pt>
                <c:pt idx="84">
                  <c:v>0.72100000000000064</c:v>
                </c:pt>
                <c:pt idx="85">
                  <c:v>0.71500000000000064</c:v>
                </c:pt>
                <c:pt idx="86">
                  <c:v>0.71500000000000064</c:v>
                </c:pt>
                <c:pt idx="87">
                  <c:v>0.71100000000000063</c:v>
                </c:pt>
                <c:pt idx="88">
                  <c:v>0.70800000000000063</c:v>
                </c:pt>
                <c:pt idx="89">
                  <c:v>0.70500000000000063</c:v>
                </c:pt>
                <c:pt idx="90">
                  <c:v>0.70100000000000062</c:v>
                </c:pt>
                <c:pt idx="91">
                  <c:v>0.69800000000000062</c:v>
                </c:pt>
                <c:pt idx="92">
                  <c:v>0.69500000000000062</c:v>
                </c:pt>
                <c:pt idx="93">
                  <c:v>0.69200000000000061</c:v>
                </c:pt>
                <c:pt idx="94">
                  <c:v>0.68800000000000061</c:v>
                </c:pt>
                <c:pt idx="95">
                  <c:v>0.68500000000000061</c:v>
                </c:pt>
                <c:pt idx="96">
                  <c:v>0.68200000000000061</c:v>
                </c:pt>
                <c:pt idx="97">
                  <c:v>0.67800000000000193</c:v>
                </c:pt>
                <c:pt idx="98">
                  <c:v>0.67200000000000193</c:v>
                </c:pt>
                <c:pt idx="99">
                  <c:v>0.67200000000000193</c:v>
                </c:pt>
                <c:pt idx="100">
                  <c:v>0.66800000000000193</c:v>
                </c:pt>
                <c:pt idx="101">
                  <c:v>0.66500000000000192</c:v>
                </c:pt>
                <c:pt idx="102">
                  <c:v>0.66200000000000192</c:v>
                </c:pt>
                <c:pt idx="103">
                  <c:v>0.65800000000000192</c:v>
                </c:pt>
                <c:pt idx="104">
                  <c:v>0.65500000000000191</c:v>
                </c:pt>
                <c:pt idx="105">
                  <c:v>0.65200000000000191</c:v>
                </c:pt>
                <c:pt idx="106">
                  <c:v>0.64900000000000169</c:v>
                </c:pt>
                <c:pt idx="107">
                  <c:v>0.64200000000000168</c:v>
                </c:pt>
                <c:pt idx="108">
                  <c:v>0.64200000000000168</c:v>
                </c:pt>
                <c:pt idx="109">
                  <c:v>0.63900000000000168</c:v>
                </c:pt>
                <c:pt idx="110">
                  <c:v>0.63200000000000156</c:v>
                </c:pt>
                <c:pt idx="111">
                  <c:v>0.63200000000000156</c:v>
                </c:pt>
                <c:pt idx="112">
                  <c:v>0.62900000000000156</c:v>
                </c:pt>
                <c:pt idx="113">
                  <c:v>0.62500000000000155</c:v>
                </c:pt>
                <c:pt idx="114">
                  <c:v>0.62200000000000144</c:v>
                </c:pt>
                <c:pt idx="115">
                  <c:v>0.61900000000000144</c:v>
                </c:pt>
                <c:pt idx="116">
                  <c:v>0.61500000000000143</c:v>
                </c:pt>
                <c:pt idx="117">
                  <c:v>0.60500000000000065</c:v>
                </c:pt>
                <c:pt idx="118">
                  <c:v>0.60500000000000065</c:v>
                </c:pt>
                <c:pt idx="119">
                  <c:v>0.60500000000000065</c:v>
                </c:pt>
                <c:pt idx="120">
                  <c:v>0.59200000000000008</c:v>
                </c:pt>
                <c:pt idx="121">
                  <c:v>0.59200000000000008</c:v>
                </c:pt>
                <c:pt idx="122">
                  <c:v>0.59200000000000008</c:v>
                </c:pt>
                <c:pt idx="123">
                  <c:v>0.59200000000000008</c:v>
                </c:pt>
                <c:pt idx="124">
                  <c:v>0.58200000000000007</c:v>
                </c:pt>
                <c:pt idx="125">
                  <c:v>0.58200000000000007</c:v>
                </c:pt>
                <c:pt idx="126">
                  <c:v>0.58200000000000007</c:v>
                </c:pt>
                <c:pt idx="127">
                  <c:v>0.57199999999999995</c:v>
                </c:pt>
                <c:pt idx="128">
                  <c:v>0.57199999999999995</c:v>
                </c:pt>
                <c:pt idx="129">
                  <c:v>0.57199999999999995</c:v>
                </c:pt>
                <c:pt idx="130">
                  <c:v>0.56200000000000061</c:v>
                </c:pt>
                <c:pt idx="131">
                  <c:v>0.56200000000000061</c:v>
                </c:pt>
                <c:pt idx="132">
                  <c:v>0.56200000000000061</c:v>
                </c:pt>
                <c:pt idx="133">
                  <c:v>0.55900000000000005</c:v>
                </c:pt>
                <c:pt idx="134">
                  <c:v>0.55600000000000005</c:v>
                </c:pt>
                <c:pt idx="135">
                  <c:v>0.55200000000000005</c:v>
                </c:pt>
                <c:pt idx="136">
                  <c:v>0.54900000000000004</c:v>
                </c:pt>
                <c:pt idx="137">
                  <c:v>0.53900000000000003</c:v>
                </c:pt>
                <c:pt idx="138">
                  <c:v>0.53900000000000003</c:v>
                </c:pt>
                <c:pt idx="139">
                  <c:v>0.53900000000000003</c:v>
                </c:pt>
                <c:pt idx="140">
                  <c:v>0.52900000000000003</c:v>
                </c:pt>
                <c:pt idx="141">
                  <c:v>0.52900000000000003</c:v>
                </c:pt>
                <c:pt idx="142">
                  <c:v>0.52900000000000003</c:v>
                </c:pt>
                <c:pt idx="143">
                  <c:v>0.52600000000000002</c:v>
                </c:pt>
                <c:pt idx="144">
                  <c:v>0.51900000000000002</c:v>
                </c:pt>
                <c:pt idx="145">
                  <c:v>0.51900000000000002</c:v>
                </c:pt>
                <c:pt idx="146">
                  <c:v>0.51600000000000001</c:v>
                </c:pt>
                <c:pt idx="147">
                  <c:v>0.51300000000000001</c:v>
                </c:pt>
                <c:pt idx="148">
                  <c:v>0.50900000000000001</c:v>
                </c:pt>
                <c:pt idx="149">
                  <c:v>0.50600000000000001</c:v>
                </c:pt>
                <c:pt idx="150">
                  <c:v>0.503</c:v>
                </c:pt>
                <c:pt idx="151">
                  <c:v>0.5</c:v>
                </c:pt>
                <c:pt idx="152">
                  <c:v>0.49600000000000072</c:v>
                </c:pt>
                <c:pt idx="153">
                  <c:v>0.49300000000000038</c:v>
                </c:pt>
                <c:pt idx="154">
                  <c:v>0.49000000000000032</c:v>
                </c:pt>
                <c:pt idx="155">
                  <c:v>0.48600000000000032</c:v>
                </c:pt>
                <c:pt idx="156">
                  <c:v>0.48300000000000032</c:v>
                </c:pt>
                <c:pt idx="157">
                  <c:v>0.48000000000000032</c:v>
                </c:pt>
                <c:pt idx="158">
                  <c:v>0.47600000000000031</c:v>
                </c:pt>
                <c:pt idx="159">
                  <c:v>0.47300000000000031</c:v>
                </c:pt>
                <c:pt idx="160">
                  <c:v>0.47000000000000008</c:v>
                </c:pt>
                <c:pt idx="161">
                  <c:v>0.46600000000000008</c:v>
                </c:pt>
                <c:pt idx="162">
                  <c:v>0.46</c:v>
                </c:pt>
                <c:pt idx="163">
                  <c:v>0.46</c:v>
                </c:pt>
                <c:pt idx="164">
                  <c:v>0.45600000000000002</c:v>
                </c:pt>
                <c:pt idx="165">
                  <c:v>0.45300000000000001</c:v>
                </c:pt>
                <c:pt idx="166">
                  <c:v>0.44700000000000006</c:v>
                </c:pt>
                <c:pt idx="167">
                  <c:v>0.44700000000000006</c:v>
                </c:pt>
                <c:pt idx="168">
                  <c:v>0.44000000000000006</c:v>
                </c:pt>
                <c:pt idx="169">
                  <c:v>0.44000000000000006</c:v>
                </c:pt>
                <c:pt idx="170">
                  <c:v>0.43700000000000072</c:v>
                </c:pt>
                <c:pt idx="171">
                  <c:v>0.40300000000000002</c:v>
                </c:pt>
                <c:pt idx="172">
                  <c:v>0.40300000000000002</c:v>
                </c:pt>
                <c:pt idx="173">
                  <c:v>0.40300000000000002</c:v>
                </c:pt>
                <c:pt idx="174">
                  <c:v>0.40300000000000002</c:v>
                </c:pt>
                <c:pt idx="175">
                  <c:v>0.40300000000000002</c:v>
                </c:pt>
                <c:pt idx="176">
                  <c:v>0.40300000000000002</c:v>
                </c:pt>
                <c:pt idx="177">
                  <c:v>0.40300000000000002</c:v>
                </c:pt>
                <c:pt idx="178">
                  <c:v>0.40300000000000002</c:v>
                </c:pt>
                <c:pt idx="179">
                  <c:v>0.40300000000000002</c:v>
                </c:pt>
                <c:pt idx="180">
                  <c:v>0.40300000000000002</c:v>
                </c:pt>
                <c:pt idx="181">
                  <c:v>0.3410000000000003</c:v>
                </c:pt>
                <c:pt idx="182">
                  <c:v>0.3410000000000003</c:v>
                </c:pt>
                <c:pt idx="183">
                  <c:v>0.3410000000000003</c:v>
                </c:pt>
                <c:pt idx="184">
                  <c:v>0.3410000000000003</c:v>
                </c:pt>
                <c:pt idx="185">
                  <c:v>0.3410000000000003</c:v>
                </c:pt>
                <c:pt idx="186">
                  <c:v>0.3410000000000003</c:v>
                </c:pt>
                <c:pt idx="187">
                  <c:v>0.3410000000000003</c:v>
                </c:pt>
                <c:pt idx="188">
                  <c:v>0.3410000000000003</c:v>
                </c:pt>
                <c:pt idx="189">
                  <c:v>0.3410000000000003</c:v>
                </c:pt>
                <c:pt idx="190">
                  <c:v>0.3410000000000003</c:v>
                </c:pt>
                <c:pt idx="191">
                  <c:v>0.3410000000000003</c:v>
                </c:pt>
                <c:pt idx="192">
                  <c:v>0.3410000000000003</c:v>
                </c:pt>
                <c:pt idx="193">
                  <c:v>0.3410000000000003</c:v>
                </c:pt>
                <c:pt idx="194">
                  <c:v>0.3410000000000003</c:v>
                </c:pt>
                <c:pt idx="195">
                  <c:v>0.3410000000000003</c:v>
                </c:pt>
                <c:pt idx="196">
                  <c:v>0.3410000000000003</c:v>
                </c:pt>
                <c:pt idx="197">
                  <c:v>0.3410000000000003</c:v>
                </c:pt>
                <c:pt idx="198">
                  <c:v>0.3410000000000003</c:v>
                </c:pt>
                <c:pt idx="199">
                  <c:v>0.3410000000000003</c:v>
                </c:pt>
                <c:pt idx="200">
                  <c:v>0.32100000000000084</c:v>
                </c:pt>
                <c:pt idx="201">
                  <c:v>0.32100000000000084</c:v>
                </c:pt>
                <c:pt idx="202">
                  <c:v>0.32100000000000084</c:v>
                </c:pt>
                <c:pt idx="203">
                  <c:v>0.32100000000000084</c:v>
                </c:pt>
                <c:pt idx="204">
                  <c:v>0.32100000000000084</c:v>
                </c:pt>
                <c:pt idx="205">
                  <c:v>0.32100000000000084</c:v>
                </c:pt>
                <c:pt idx="206">
                  <c:v>0.29800000000000032</c:v>
                </c:pt>
                <c:pt idx="207">
                  <c:v>0.29800000000000032</c:v>
                </c:pt>
                <c:pt idx="208">
                  <c:v>0.29800000000000032</c:v>
                </c:pt>
                <c:pt idx="209">
                  <c:v>0.29800000000000032</c:v>
                </c:pt>
                <c:pt idx="210">
                  <c:v>0.29800000000000032</c:v>
                </c:pt>
                <c:pt idx="211">
                  <c:v>0.29800000000000032</c:v>
                </c:pt>
                <c:pt idx="212">
                  <c:v>0.29800000000000032</c:v>
                </c:pt>
                <c:pt idx="213">
                  <c:v>0.29400000000000032</c:v>
                </c:pt>
                <c:pt idx="214">
                  <c:v>0.29100000000000031</c:v>
                </c:pt>
                <c:pt idx="215">
                  <c:v>0.28800000000000031</c:v>
                </c:pt>
                <c:pt idx="216">
                  <c:v>0.28400000000000031</c:v>
                </c:pt>
                <c:pt idx="217">
                  <c:v>0.28100000000000008</c:v>
                </c:pt>
                <c:pt idx="218">
                  <c:v>0.27800000000000002</c:v>
                </c:pt>
                <c:pt idx="219">
                  <c:v>0.27400000000000002</c:v>
                </c:pt>
                <c:pt idx="220">
                  <c:v>0.27100000000000002</c:v>
                </c:pt>
                <c:pt idx="221">
                  <c:v>0.26800000000000002</c:v>
                </c:pt>
                <c:pt idx="222">
                  <c:v>0.25800000000000001</c:v>
                </c:pt>
                <c:pt idx="223">
                  <c:v>0.25800000000000001</c:v>
                </c:pt>
                <c:pt idx="224">
                  <c:v>0.25800000000000001</c:v>
                </c:pt>
                <c:pt idx="225">
                  <c:v>0.254</c:v>
                </c:pt>
                <c:pt idx="226">
                  <c:v>0.251</c:v>
                </c:pt>
                <c:pt idx="227">
                  <c:v>0.24100000000000021</c:v>
                </c:pt>
                <c:pt idx="228">
                  <c:v>0.24100000000000021</c:v>
                </c:pt>
                <c:pt idx="229">
                  <c:v>0.24100000000000021</c:v>
                </c:pt>
                <c:pt idx="230">
                  <c:v>0.23500000000000001</c:v>
                </c:pt>
                <c:pt idx="231">
                  <c:v>0.23500000000000001</c:v>
                </c:pt>
                <c:pt idx="232">
                  <c:v>0.23100000000000001</c:v>
                </c:pt>
                <c:pt idx="233">
                  <c:v>0.22800000000000004</c:v>
                </c:pt>
                <c:pt idx="234">
                  <c:v>0.22500000000000003</c:v>
                </c:pt>
                <c:pt idx="235">
                  <c:v>0.21800000000000039</c:v>
                </c:pt>
                <c:pt idx="236">
                  <c:v>0.21800000000000039</c:v>
                </c:pt>
                <c:pt idx="237">
                  <c:v>0.21100000000000024</c:v>
                </c:pt>
                <c:pt idx="238">
                  <c:v>0.21100000000000024</c:v>
                </c:pt>
                <c:pt idx="239">
                  <c:v>0.20500000000000004</c:v>
                </c:pt>
                <c:pt idx="240">
                  <c:v>0.20500000000000004</c:v>
                </c:pt>
                <c:pt idx="241">
                  <c:v>0.20100000000000001</c:v>
                </c:pt>
                <c:pt idx="242">
                  <c:v>0.19500000000000003</c:v>
                </c:pt>
                <c:pt idx="243">
                  <c:v>0.19500000000000003</c:v>
                </c:pt>
                <c:pt idx="244">
                  <c:v>0.15500000000000039</c:v>
                </c:pt>
                <c:pt idx="245">
                  <c:v>0.15500000000000039</c:v>
                </c:pt>
                <c:pt idx="246">
                  <c:v>0.15500000000000039</c:v>
                </c:pt>
                <c:pt idx="247">
                  <c:v>0.15500000000000039</c:v>
                </c:pt>
                <c:pt idx="248">
                  <c:v>0.15500000000000039</c:v>
                </c:pt>
                <c:pt idx="249">
                  <c:v>0.15500000000000039</c:v>
                </c:pt>
                <c:pt idx="250">
                  <c:v>0.15500000000000039</c:v>
                </c:pt>
                <c:pt idx="251">
                  <c:v>0.15500000000000039</c:v>
                </c:pt>
                <c:pt idx="252">
                  <c:v>0.15500000000000039</c:v>
                </c:pt>
                <c:pt idx="253">
                  <c:v>0.15500000000000039</c:v>
                </c:pt>
                <c:pt idx="254">
                  <c:v>0.15500000000000039</c:v>
                </c:pt>
                <c:pt idx="255">
                  <c:v>0.15500000000000039</c:v>
                </c:pt>
                <c:pt idx="256">
                  <c:v>0.15200000000000036</c:v>
                </c:pt>
                <c:pt idx="257">
                  <c:v>0.125</c:v>
                </c:pt>
                <c:pt idx="258">
                  <c:v>0.125</c:v>
                </c:pt>
                <c:pt idx="259">
                  <c:v>0.125</c:v>
                </c:pt>
                <c:pt idx="260">
                  <c:v>0.125</c:v>
                </c:pt>
                <c:pt idx="261">
                  <c:v>0.125</c:v>
                </c:pt>
                <c:pt idx="262">
                  <c:v>0.125</c:v>
                </c:pt>
                <c:pt idx="263">
                  <c:v>0.125</c:v>
                </c:pt>
                <c:pt idx="264">
                  <c:v>0.125</c:v>
                </c:pt>
                <c:pt idx="265">
                  <c:v>0.11899999999999998</c:v>
                </c:pt>
                <c:pt idx="266">
                  <c:v>0.11899999999999998</c:v>
                </c:pt>
                <c:pt idx="267">
                  <c:v>0.10900000000000012</c:v>
                </c:pt>
                <c:pt idx="268">
                  <c:v>0.10900000000000012</c:v>
                </c:pt>
                <c:pt idx="269">
                  <c:v>0.10900000000000012</c:v>
                </c:pt>
                <c:pt idx="270">
                  <c:v>0.10500000000000002</c:v>
                </c:pt>
                <c:pt idx="271">
                  <c:v>9.6000000000000044E-2</c:v>
                </c:pt>
                <c:pt idx="272">
                  <c:v>9.6000000000000044E-2</c:v>
                </c:pt>
                <c:pt idx="273">
                  <c:v>9.6000000000000044E-2</c:v>
                </c:pt>
                <c:pt idx="274">
                  <c:v>9.2000000000000026E-2</c:v>
                </c:pt>
                <c:pt idx="275">
                  <c:v>8.9000000000000204E-2</c:v>
                </c:pt>
                <c:pt idx="276">
                  <c:v>8.6000000000000035E-2</c:v>
                </c:pt>
                <c:pt idx="277">
                  <c:v>8.2000000000000003E-2</c:v>
                </c:pt>
                <c:pt idx="278">
                  <c:v>7.9000000000000195E-2</c:v>
                </c:pt>
                <c:pt idx="279">
                  <c:v>7.6000000000000012E-2</c:v>
                </c:pt>
                <c:pt idx="280">
                  <c:v>7.2000000000000022E-2</c:v>
                </c:pt>
                <c:pt idx="281">
                  <c:v>6.9000000000000103E-2</c:v>
                </c:pt>
                <c:pt idx="282">
                  <c:v>6.6000000000000003E-2</c:v>
                </c:pt>
                <c:pt idx="283">
                  <c:v>5.9000000000000129E-2</c:v>
                </c:pt>
                <c:pt idx="284">
                  <c:v>5.9000000000000129E-2</c:v>
                </c:pt>
                <c:pt idx="285">
                  <c:v>5.6000000000000008E-2</c:v>
                </c:pt>
                <c:pt idx="286">
                  <c:v>5.2000000000000032E-2</c:v>
                </c:pt>
                <c:pt idx="287">
                  <c:v>4.9000000000000113E-2</c:v>
                </c:pt>
                <c:pt idx="288">
                  <c:v>4.6000000000000013E-2</c:v>
                </c:pt>
                <c:pt idx="289">
                  <c:v>3.9000000000000042E-2</c:v>
                </c:pt>
                <c:pt idx="290">
                  <c:v>3.9000000000000042E-2</c:v>
                </c:pt>
                <c:pt idx="291">
                  <c:v>3.6000000000000011E-2</c:v>
                </c:pt>
                <c:pt idx="292">
                  <c:v>3.3000000000000002E-2</c:v>
                </c:pt>
                <c:pt idx="293">
                  <c:v>2.9000000000000012E-2</c:v>
                </c:pt>
                <c:pt idx="294">
                  <c:v>2.6000000000000002E-2</c:v>
                </c:pt>
                <c:pt idx="295">
                  <c:v>2.300000000000001E-2</c:v>
                </c:pt>
                <c:pt idx="296">
                  <c:v>1.9000000000000048E-2</c:v>
                </c:pt>
                <c:pt idx="297">
                  <c:v>1.6000000000000021E-2</c:v>
                </c:pt>
                <c:pt idx="298">
                  <c:v>1.2999999999999998E-2</c:v>
                </c:pt>
                <c:pt idx="299">
                  <c:v>9.0000000000000045E-3</c:v>
                </c:pt>
                <c:pt idx="300">
                  <c:v>6.0000000000000114E-3</c:v>
                </c:pt>
                <c:pt idx="301">
                  <c:v>0</c:v>
                </c:pt>
                <c:pt idx="302">
                  <c:v>0</c:v>
                </c:pt>
              </c:numCache>
            </c:numRef>
          </c:xVal>
          <c:yVal>
            <c:numRef>
              <c:f>'WSTMP t-PCB dta spok'!$P$5:$P$307</c:f>
              <c:numCache>
                <c:formatCode>General</c:formatCode>
                <c:ptCount val="303"/>
                <c:pt idx="25">
                  <c:v>98</c:v>
                </c:pt>
                <c:pt idx="51">
                  <c:v>42</c:v>
                </c:pt>
                <c:pt idx="79">
                  <c:v>24</c:v>
                </c:pt>
                <c:pt idx="110" formatCode="0.0">
                  <c:v>11.4</c:v>
                </c:pt>
                <c:pt idx="143" formatCode="0.0">
                  <c:v>8.8000000000000007</c:v>
                </c:pt>
                <c:pt idx="152" formatCode="0.0">
                  <c:v>7.2700000000000014</c:v>
                </c:pt>
                <c:pt idx="159" formatCode="0.0">
                  <c:v>6.5</c:v>
                </c:pt>
                <c:pt idx="162" formatCode="0.0">
                  <c:v>6</c:v>
                </c:pt>
                <c:pt idx="181" formatCode="0.0">
                  <c:v>4.9000000000000004</c:v>
                </c:pt>
                <c:pt idx="218" formatCode="0.0">
                  <c:v>4.0999999999999996</c:v>
                </c:pt>
                <c:pt idx="221" formatCode="0.0">
                  <c:v>3.84</c:v>
                </c:pt>
                <c:pt idx="222" formatCode="0.0">
                  <c:v>3.7</c:v>
                </c:pt>
                <c:pt idx="226" formatCode="0.0">
                  <c:v>3.4299999999999997</c:v>
                </c:pt>
                <c:pt idx="232" formatCode="0.0">
                  <c:v>3.01</c:v>
                </c:pt>
                <c:pt idx="242" formatCode="0.0">
                  <c:v>2.1</c:v>
                </c:pt>
                <c:pt idx="256" formatCode="0.0">
                  <c:v>1.9900000000000029</c:v>
                </c:pt>
                <c:pt idx="257" formatCode="0.0">
                  <c:v>1.9000000000000001</c:v>
                </c:pt>
                <c:pt idx="265" formatCode="0.0">
                  <c:v>1.7000000000000002</c:v>
                </c:pt>
                <c:pt idx="266" formatCode="0.0">
                  <c:v>1.7000000000000002</c:v>
                </c:pt>
                <c:pt idx="267" formatCode="0.0">
                  <c:v>1.6</c:v>
                </c:pt>
                <c:pt idx="268" formatCode="0.0">
                  <c:v>1.6</c:v>
                </c:pt>
                <c:pt idx="271" formatCode="0.0">
                  <c:v>1.3</c:v>
                </c:pt>
                <c:pt idx="272" formatCode="0.0">
                  <c:v>1.3</c:v>
                </c:pt>
                <c:pt idx="273" formatCode="0.0">
                  <c:v>1.3</c:v>
                </c:pt>
                <c:pt idx="274" formatCode="0.0">
                  <c:v>1.28</c:v>
                </c:pt>
                <c:pt idx="275" formatCode="0.0">
                  <c:v>1.21</c:v>
                </c:pt>
                <c:pt idx="276" formatCode="0.0">
                  <c:v>1.2</c:v>
                </c:pt>
                <c:pt idx="277" formatCode="0.0">
                  <c:v>1.1700000000000021</c:v>
                </c:pt>
                <c:pt idx="278" formatCode="0.0">
                  <c:v>1.1576</c:v>
                </c:pt>
                <c:pt idx="279" formatCode="0.0">
                  <c:v>1.143</c:v>
                </c:pt>
                <c:pt idx="280" formatCode="0.0">
                  <c:v>1.1000000000000001</c:v>
                </c:pt>
                <c:pt idx="281" formatCode="0.0">
                  <c:v>1.04</c:v>
                </c:pt>
                <c:pt idx="282" formatCode="0.0">
                  <c:v>1.01</c:v>
                </c:pt>
                <c:pt idx="286" formatCode="0.000">
                  <c:v>0.91089999999999993</c:v>
                </c:pt>
                <c:pt idx="287" formatCode="0.000">
                  <c:v>0.83000000000000063</c:v>
                </c:pt>
                <c:pt idx="288" formatCode="0.000">
                  <c:v>0.70700000000000063</c:v>
                </c:pt>
                <c:pt idx="291" formatCode="0.000">
                  <c:v>0.53</c:v>
                </c:pt>
                <c:pt idx="292" formatCode="0.000">
                  <c:v>0.44700000000000006</c:v>
                </c:pt>
                <c:pt idx="294" formatCode="0.000">
                  <c:v>0.35000000000000031</c:v>
                </c:pt>
                <c:pt idx="295" formatCode="0.000">
                  <c:v>0.31000000000000072</c:v>
                </c:pt>
                <c:pt idx="296" formatCode="0.000">
                  <c:v>0.29000000000000031</c:v>
                </c:pt>
                <c:pt idx="297" formatCode="0.000">
                  <c:v>0.26</c:v>
                </c:pt>
                <c:pt idx="298" formatCode="0.000">
                  <c:v>0.25</c:v>
                </c:pt>
                <c:pt idx="299" formatCode="0.000">
                  <c:v>0.24800000000000036</c:v>
                </c:pt>
                <c:pt idx="300" formatCode="0.000">
                  <c:v>0.23</c:v>
                </c:pt>
                <c:pt idx="301" formatCode="0.000">
                  <c:v>4.4000000000000032E-2</c:v>
                </c:pt>
                <c:pt idx="302" formatCode="0.000">
                  <c:v>4.4000000000000032E-2</c:v>
                </c:pt>
              </c:numCache>
            </c:numRef>
          </c:yVal>
        </c:ser>
        <c:axId val="48457984"/>
        <c:axId val="48464640"/>
      </c:scatterChart>
      <c:valAx>
        <c:axId val="48457984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Percentile  (n=303)</a:t>
                </a:r>
              </a:p>
            </c:rich>
          </c:tx>
          <c:layout>
            <c:manualLayout>
              <c:xMode val="edge"/>
              <c:yMode val="edge"/>
              <c:x val="0.45713132949044427"/>
              <c:y val="0.9561369702204946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464640"/>
        <c:crossesAt val="0.1"/>
        <c:crossBetween val="midCat"/>
        <c:majorUnit val="0.1"/>
        <c:minorUnit val="2.0000000000000032E-2"/>
      </c:valAx>
      <c:valAx>
        <c:axId val="48464640"/>
        <c:scaling>
          <c:logBase val="10"/>
          <c:orientation val="minMax"/>
          <c:max val="2000"/>
          <c:min val="0.1"/>
        </c:scaling>
        <c:axPos val="l"/>
        <c:majorGridlines>
          <c:spPr>
            <a:ln w="3175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t-PCB  (ppb ww)</a:t>
                </a:r>
              </a:p>
            </c:rich>
          </c:tx>
          <c:layout>
            <c:manualLayout>
              <c:xMode val="edge"/>
              <c:yMode val="edge"/>
              <c:x val="3.5889174205051215E-2"/>
              <c:y val="0.350438885012792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457984"/>
        <c:crosses val="autoZero"/>
        <c:crossBetween val="midCat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8083243654083242"/>
          <c:y val="0.14734265811710298"/>
          <c:w val="0.24000653504238945"/>
          <c:h val="0.15488953121366156"/>
        </c:manualLayout>
      </c:layout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</c:chart>
  <c:spPr>
    <a:solidFill>
      <a:schemeClr val="tx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0.69795</cdr:x>
      <cdr:y>0.778</cdr:y>
    </cdr:from>
    <cdr:to>
      <cdr:x>0.97765</cdr:x>
      <cdr:y>0.854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9982" y="3705225"/>
          <a:ext cx="1907518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Stormwater= 44%</a:t>
          </a:r>
          <a:endParaRPr lang="en-US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0.61917</cdr:x>
      <cdr:y>0.018</cdr:y>
    </cdr:from>
    <cdr:to>
      <cdr:x>1</cdr:x>
      <cdr:y>0.106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22710" y="85725"/>
          <a:ext cx="259719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aramond"/>
            </a:defRPr>
          </a:lvl1pPr>
          <a:lvl2pPr marL="457200" indent="0">
            <a:defRPr sz="1100">
              <a:latin typeface="Garamond"/>
            </a:defRPr>
          </a:lvl2pPr>
          <a:lvl3pPr marL="914400" indent="0">
            <a:defRPr sz="1100">
              <a:latin typeface="Garamond"/>
            </a:defRPr>
          </a:lvl3pPr>
          <a:lvl4pPr marL="1371600" indent="0">
            <a:defRPr sz="1100">
              <a:latin typeface="Garamond"/>
            </a:defRPr>
          </a:lvl4pPr>
          <a:lvl5pPr marL="1828800" indent="0">
            <a:defRPr sz="1100">
              <a:latin typeface="Garamond"/>
            </a:defRPr>
          </a:lvl5pPr>
          <a:lvl6pPr marL="2286000" indent="0">
            <a:defRPr sz="1100">
              <a:latin typeface="Garamond"/>
            </a:defRPr>
          </a:lvl6pPr>
          <a:lvl7pPr marL="2743200" indent="0">
            <a:defRPr sz="1100">
              <a:latin typeface="Garamond"/>
            </a:defRPr>
          </a:lvl7pPr>
          <a:lvl8pPr marL="3200400" indent="0">
            <a:defRPr sz="1100">
              <a:latin typeface="Garamond"/>
            </a:defRPr>
          </a:lvl8pPr>
          <a:lvl9pPr marL="3657600" indent="0">
            <a:defRPr sz="1100">
              <a:latin typeface="Garamond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Municipal/Industrial= 20%</a:t>
          </a:r>
          <a:endParaRPr lang="en-US" sz="16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0.01536</cdr:x>
      <cdr:y>0.414</cdr:y>
    </cdr:from>
    <cdr:to>
      <cdr:x>0.2113</cdr:x>
      <cdr:y>0.502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4775" y="1971675"/>
          <a:ext cx="1336277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aramond"/>
            </a:defRPr>
          </a:lvl1pPr>
          <a:lvl2pPr marL="457200" indent="0">
            <a:defRPr sz="1100">
              <a:latin typeface="Garamond"/>
            </a:defRPr>
          </a:lvl2pPr>
          <a:lvl3pPr marL="914400" indent="0">
            <a:defRPr sz="1100">
              <a:latin typeface="Garamond"/>
            </a:defRPr>
          </a:lvl3pPr>
          <a:lvl4pPr marL="1371600" indent="0">
            <a:defRPr sz="1100">
              <a:latin typeface="Garamond"/>
            </a:defRPr>
          </a:lvl4pPr>
          <a:lvl5pPr marL="1828800" indent="0">
            <a:defRPr sz="1100">
              <a:latin typeface="Garamond"/>
            </a:defRPr>
          </a:lvl5pPr>
          <a:lvl6pPr marL="2286000" indent="0">
            <a:defRPr sz="1100">
              <a:latin typeface="Garamond"/>
            </a:defRPr>
          </a:lvl6pPr>
          <a:lvl7pPr marL="2743200" indent="0">
            <a:defRPr sz="1100">
              <a:latin typeface="Garamond"/>
            </a:defRPr>
          </a:lvl7pPr>
          <a:lvl8pPr marL="3200400" indent="0">
            <a:defRPr sz="1100">
              <a:latin typeface="Garamond"/>
            </a:defRPr>
          </a:lvl8pPr>
          <a:lvl9pPr marL="3657600" indent="0">
            <a:defRPr sz="1100">
              <a:latin typeface="Garamond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Idaho= 30%</a:t>
          </a:r>
          <a:endParaRPr lang="en-US" sz="16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0.06006</cdr:x>
      <cdr:y>0</cdr:y>
    </cdr:from>
    <cdr:to>
      <cdr:x>0.45193</cdr:x>
      <cdr:y>0.064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09575" y="0"/>
          <a:ext cx="2672576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aramond"/>
            </a:defRPr>
          </a:lvl1pPr>
          <a:lvl2pPr marL="457200" indent="0">
            <a:defRPr sz="1100">
              <a:latin typeface="Garamond"/>
            </a:defRPr>
          </a:lvl2pPr>
          <a:lvl3pPr marL="914400" indent="0">
            <a:defRPr sz="1100">
              <a:latin typeface="Garamond"/>
            </a:defRPr>
          </a:lvl3pPr>
          <a:lvl4pPr marL="1371600" indent="0">
            <a:defRPr sz="1100">
              <a:latin typeface="Garamond"/>
            </a:defRPr>
          </a:lvl4pPr>
          <a:lvl5pPr marL="1828800" indent="0">
            <a:defRPr sz="1100">
              <a:latin typeface="Garamond"/>
            </a:defRPr>
          </a:lvl5pPr>
          <a:lvl6pPr marL="2286000" indent="0">
            <a:defRPr sz="1100">
              <a:latin typeface="Garamond"/>
            </a:defRPr>
          </a:lvl6pPr>
          <a:lvl7pPr marL="2743200" indent="0">
            <a:defRPr sz="1100">
              <a:latin typeface="Garamond"/>
            </a:defRPr>
          </a:lvl7pPr>
          <a:lvl8pPr marL="3200400" indent="0">
            <a:defRPr sz="1100">
              <a:latin typeface="Garamond"/>
            </a:defRPr>
          </a:lvl8pPr>
          <a:lvl9pPr marL="3657600" indent="0">
            <a:defRPr sz="1100">
              <a:latin typeface="Garamond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Little Spokane River= 6%</a:t>
          </a:r>
          <a:endParaRPr lang="en-US" sz="1600" b="1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0.71316</cdr:x>
      <cdr:y>0.5306</cdr:y>
    </cdr:from>
    <cdr:to>
      <cdr:x>0.95136</cdr:x>
      <cdr:y>0.58694</cdr:y>
    </cdr:to>
    <cdr:sp macro="" textlink="">
      <cdr:nvSpPr>
        <cdr:cNvPr id="7168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2580" y="2521938"/>
          <a:ext cx="1724330" cy="267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 smtClean="0">
              <a:solidFill>
                <a:srgbClr val="000000"/>
              </a:solidFill>
              <a:latin typeface="Arial"/>
              <a:cs typeface="Arial"/>
            </a:rPr>
            <a:t>WA </a:t>
          </a:r>
          <a:r>
            <a:rPr lang="en-US" sz="1200" b="1" i="0" strike="noStrike" dirty="0">
              <a:solidFill>
                <a:srgbClr val="000000"/>
              </a:solidFill>
              <a:latin typeface="Arial"/>
              <a:cs typeface="Arial"/>
            </a:rPr>
            <a:t>Criterion (5.3 ppb)</a:t>
          </a:r>
        </a:p>
      </cdr:txBody>
    </cdr:sp>
  </cdr:relSizeAnchor>
  <cdr:relSizeAnchor xmlns:cdr="http://schemas.openxmlformats.org/drawingml/2006/chartDrawing">
    <cdr:from>
      <cdr:x>0.59078</cdr:x>
      <cdr:y>0.8175</cdr:y>
    </cdr:from>
    <cdr:to>
      <cdr:x>0.95047</cdr:x>
      <cdr:y>0.87618</cdr:y>
    </cdr:to>
    <cdr:sp macro="" textlink="">
      <cdr:nvSpPr>
        <cdr:cNvPr id="7168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76691" y="3885568"/>
          <a:ext cx="2603796" cy="278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strike="noStrike" dirty="0">
              <a:solidFill>
                <a:srgbClr val="000000"/>
              </a:solidFill>
              <a:latin typeface="Arial"/>
              <a:cs typeface="Arial"/>
            </a:rPr>
            <a:t>Spokane Tribal</a:t>
          </a:r>
          <a:r>
            <a:rPr lang="en-US" sz="1200" b="1" i="0" strike="noStrike" baseline="0" dirty="0">
              <a:solidFill>
                <a:srgbClr val="000000"/>
              </a:solidFill>
              <a:latin typeface="Arial"/>
              <a:cs typeface="Arial"/>
            </a:rPr>
            <a:t> Standard </a:t>
          </a:r>
          <a:r>
            <a:rPr lang="en-US" sz="1200" b="1" i="0" strike="noStrike" dirty="0">
              <a:solidFill>
                <a:srgbClr val="000000"/>
              </a:solidFill>
              <a:latin typeface="Arial"/>
              <a:cs typeface="Arial"/>
            </a:rPr>
            <a:t>(0.1 ppb)</a:t>
          </a:r>
        </a:p>
      </cdr:txBody>
    </cdr:sp>
  </cdr:relSizeAnchor>
  <cdr:relSizeAnchor xmlns:cdr="http://schemas.openxmlformats.org/drawingml/2006/chartDrawing">
    <cdr:from>
      <cdr:x>0.54737</cdr:x>
      <cdr:y>0.14754</cdr:y>
    </cdr:from>
    <cdr:to>
      <cdr:x>0.89474</cdr:x>
      <cdr:y>0.28874</cdr:y>
    </cdr:to>
    <cdr:sp macro="" textlink="">
      <cdr:nvSpPr>
        <cdr:cNvPr id="7169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2400" y="685800"/>
          <a:ext cx="2514600" cy="6563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b="1" i="0" strike="noStrike" dirty="0">
              <a:solidFill>
                <a:srgbClr val="000000"/>
              </a:solidFill>
              <a:latin typeface="Arial"/>
              <a:cs typeface="Arial"/>
            </a:rPr>
            <a:t>Background Areas</a:t>
          </a:r>
          <a:r>
            <a:rPr lang="en-US" b="1" i="0" strike="noStrike" dirty="0" smtClean="0">
              <a:solidFill>
                <a:srgbClr val="000000"/>
              </a:solidFill>
              <a:latin typeface="Arial"/>
              <a:cs typeface="Arial"/>
            </a:rPr>
            <a:t>:</a:t>
          </a:r>
        </a:p>
        <a:p xmlns:a="http://schemas.openxmlformats.org/drawingml/2006/main">
          <a:pPr algn="l" rtl="0">
            <a:defRPr sz="1000"/>
          </a:pPr>
          <a:r>
            <a:rPr lang="en-US" b="1" i="0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b="1" i="0" strike="noStrike" dirty="0">
              <a:solidFill>
                <a:srgbClr val="000000"/>
              </a:solidFill>
              <a:latin typeface="Arial"/>
              <a:cs typeface="Arial"/>
            </a:rPr>
            <a:t>median = 1.4 </a:t>
          </a:r>
          <a:r>
            <a:rPr lang="en-US" b="1" i="0" strike="noStrike" dirty="0" smtClean="0">
              <a:solidFill>
                <a:srgbClr val="000000"/>
              </a:solidFill>
              <a:latin typeface="Arial"/>
              <a:cs typeface="Arial"/>
            </a:rPr>
            <a:t>ppb; 90</a:t>
          </a:r>
          <a:r>
            <a:rPr lang="en-US" b="1" i="0" strike="noStrike" baseline="30000" dirty="0" smtClean="0">
              <a:solidFill>
                <a:srgbClr val="000000"/>
              </a:solidFill>
              <a:latin typeface="Arial"/>
              <a:cs typeface="Arial"/>
            </a:rPr>
            <a:t>th</a:t>
          </a:r>
          <a:r>
            <a:rPr lang="en-US" b="1" i="0" strike="noStrike" dirty="0" smtClean="0">
              <a:solidFill>
                <a:srgbClr val="000000"/>
              </a:solidFill>
              <a:latin typeface="Arial"/>
              <a:cs typeface="Arial"/>
            </a:rPr>
            <a:t>% </a:t>
          </a:r>
          <a:r>
            <a:rPr lang="en-US" b="1" i="0" strike="noStrike" dirty="0">
              <a:solidFill>
                <a:srgbClr val="000000"/>
              </a:solidFill>
              <a:latin typeface="Arial"/>
              <a:cs typeface="Arial"/>
            </a:rPr>
            <a:t>= 6.5 </a:t>
          </a:r>
          <a:r>
            <a:rPr lang="en-US" b="1" i="0" strike="noStrike" dirty="0" smtClean="0">
              <a:solidFill>
                <a:srgbClr val="000000"/>
              </a:solidFill>
              <a:latin typeface="Arial"/>
              <a:cs typeface="Arial"/>
            </a:rPr>
            <a:t>ppb</a:t>
          </a:r>
        </a:p>
        <a:p xmlns:a="http://schemas.openxmlformats.org/drawingml/2006/main">
          <a:pPr algn="l" rtl="0">
            <a:defRPr sz="1000"/>
          </a:pPr>
          <a:r>
            <a:rPr lang="en-US" b="1" i="0" strike="noStrike" baseline="0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b="1" i="0" strike="noStrike" dirty="0">
              <a:solidFill>
                <a:srgbClr val="000000"/>
              </a:solidFill>
              <a:latin typeface="Arial"/>
              <a:cs typeface="Arial"/>
            </a:rPr>
            <a:t>(Johnson, et.al., 2010)</a:t>
          </a:r>
        </a:p>
      </cdr:txBody>
    </cdr:sp>
  </cdr:relSizeAnchor>
  <cdr:relSizeAnchor xmlns:cdr="http://schemas.openxmlformats.org/drawingml/2006/chartDrawing">
    <cdr:from>
      <cdr:x>0.53684</cdr:x>
      <cdr:y>0.55738</cdr:y>
    </cdr:from>
    <cdr:to>
      <cdr:x>0.70869</cdr:x>
      <cdr:y>0.55738</cdr:y>
    </cdr:to>
    <cdr:sp macro="" textlink="">
      <cdr:nvSpPr>
        <cdr:cNvPr id="71692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886200" y="2590800"/>
          <a:ext cx="124402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0.29868</cdr:x>
      <cdr:y>0.65412</cdr:y>
    </cdr:from>
    <cdr:to>
      <cdr:x>0.55132</cdr:x>
      <cdr:y>0.7197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162171" y="3109015"/>
          <a:ext cx="1828861" cy="311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" pitchFamily="34" charset="0"/>
              <a:cs typeface="Arial" pitchFamily="34" charset="0"/>
            </a:rPr>
            <a:t>Background (1.4 ppb)</a:t>
          </a:r>
        </a:p>
      </cdr:txBody>
    </cdr:sp>
  </cdr:relSizeAnchor>
  <cdr:relSizeAnchor xmlns:cdr="http://schemas.openxmlformats.org/drawingml/2006/chartDrawing">
    <cdr:from>
      <cdr:x>0.53684</cdr:x>
      <cdr:y>0.55738</cdr:y>
    </cdr:from>
    <cdr:to>
      <cdr:x>0.70869</cdr:x>
      <cdr:y>0.55738</cdr:y>
    </cdr:to>
    <cdr:sp macro="" textlink="">
      <cdr:nvSpPr>
        <cdr:cNvPr id="10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886185" y="2649213"/>
          <a:ext cx="124402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Garamond"/>
            </a:defRPr>
          </a:lvl1pPr>
          <a:lvl2pPr marL="457200" indent="0">
            <a:defRPr sz="1100">
              <a:latin typeface="Garamond"/>
            </a:defRPr>
          </a:lvl2pPr>
          <a:lvl3pPr marL="914400" indent="0">
            <a:defRPr sz="1100">
              <a:latin typeface="Garamond"/>
            </a:defRPr>
          </a:lvl3pPr>
          <a:lvl4pPr marL="1371600" indent="0">
            <a:defRPr sz="1100">
              <a:latin typeface="Garamond"/>
            </a:defRPr>
          </a:lvl4pPr>
          <a:lvl5pPr marL="1828800" indent="0">
            <a:defRPr sz="1100">
              <a:latin typeface="Garamond"/>
            </a:defRPr>
          </a:lvl5pPr>
          <a:lvl6pPr marL="2286000" indent="0">
            <a:defRPr sz="1100">
              <a:latin typeface="Garamond"/>
            </a:defRPr>
          </a:lvl6pPr>
          <a:lvl7pPr marL="2743200" indent="0">
            <a:defRPr sz="1100">
              <a:latin typeface="Garamond"/>
            </a:defRPr>
          </a:lvl7pPr>
          <a:lvl8pPr marL="3200400" indent="0">
            <a:defRPr sz="1100">
              <a:latin typeface="Garamond"/>
            </a:defRPr>
          </a:lvl8pPr>
          <a:lvl9pPr marL="3657600" indent="0">
            <a:defRPr sz="1100">
              <a:latin typeface="Garamond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0.23158</cdr:x>
      <cdr:y>0.66934</cdr:y>
    </cdr:from>
    <cdr:to>
      <cdr:x>0.29605</cdr:x>
      <cdr:y>0.67896</cdr:y>
    </cdr:to>
    <cdr:sp macro="" textlink="">
      <cdr:nvSpPr>
        <cdr:cNvPr id="14" name="Straight Arrow Connector 13"/>
        <cdr:cNvSpPr/>
      </cdr:nvSpPr>
      <cdr:spPr bwMode="auto">
        <a:xfrm xmlns:a="http://schemas.openxmlformats.org/drawingml/2006/main" rot="5400000" flipH="1">
          <a:off x="1886896" y="2970865"/>
          <a:ext cx="45719" cy="46673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bg2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661D0C3-6DD5-4D01-A6B3-CFC3ED16F1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6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F4F255-E2CE-4C9A-AE0F-46452B94D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1B8A20-E125-4765-8081-2CD36D44D6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D6A76-9177-4210-8269-20F63940A3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C4478B-0CD2-4529-8634-4348CB97D9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318FFC-10A3-4F86-92FD-3F3CF82E2C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85A844-39D3-49BB-96F3-F8C27AF47E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BA1C7-B41A-4FC7-BC7C-3A3DA2B45C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68BB51-3E99-45C7-92CF-EE27F18DB1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6BBB3D-D5BE-4AA4-87A2-FB6C27DDA9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070542-E16A-48A7-83F1-05AE49AD2D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28D81-2289-44CA-BBC5-6E650C4B53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E4A212D-1D85-4CC4-A662-3FBC5F71B94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biblio/1110038.html" TargetMode="External"/><Relationship Id="rId2" Type="http://schemas.openxmlformats.org/officeDocument/2006/relationships/hyperlink" Target="http://www.ecy.wa.gov/biblio/11030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9100" y="338138"/>
            <a:ext cx="8229600" cy="1143000"/>
          </a:xfrm>
        </p:spPr>
        <p:txBody>
          <a:bodyPr/>
          <a:lstStyle/>
          <a:p>
            <a:r>
              <a:rPr lang="en-US" dirty="0"/>
              <a:t>Spokane River </a:t>
            </a:r>
            <a:r>
              <a:rPr lang="en-US" dirty="0" smtClean="0"/>
              <a:t>PCB Source Assessment</a:t>
            </a:r>
            <a:endParaRPr lang="en-US" dirty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81200" y="2971800"/>
            <a:ext cx="464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19100" y="1536701"/>
            <a:ext cx="80645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Washington State Department of Ecology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Spokane River Forum May 24 2011</a:t>
            </a:r>
            <a:endParaRPr lang="en-US" sz="2400" dirty="0"/>
          </a:p>
        </p:txBody>
      </p:sp>
      <p:pic>
        <p:nvPicPr>
          <p:cNvPr id="88073" name="Picture 9" descr="Spokane F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2590800"/>
            <a:ext cx="5340473" cy="400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500" y="439738"/>
            <a:ext cx="8229600" cy="1008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PCB Sources</a:t>
            </a:r>
            <a:br>
              <a:rPr lang="en-US" dirty="0" smtClean="0"/>
            </a:br>
            <a:r>
              <a:rPr lang="en-US" dirty="0" smtClean="0"/>
              <a:t>2003-2004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171575" y="1819275"/>
          <a:ext cx="68199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Dissolved PCBs in Mainstem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2003-2004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552575"/>
            <a:ext cx="654494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T Deployment Device 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2311400"/>
            <a:ext cx="1403350" cy="19748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28850" y="6257925"/>
            <a:ext cx="444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pg/l= parts per quadrillion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Reductions Needed In Spokane River to Meet Water Quality Standards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2174" y="1409696"/>
          <a:ext cx="7127876" cy="5105405"/>
        </p:xfrm>
        <a:graphic>
          <a:graphicData uri="http://schemas.openxmlformats.org/drawingml/2006/table">
            <a:tbl>
              <a:tblPr/>
              <a:tblGrid>
                <a:gridCol w="1976636"/>
                <a:gridCol w="914809"/>
                <a:gridCol w="1187072"/>
                <a:gridCol w="1187072"/>
                <a:gridCol w="1074537"/>
                <a:gridCol w="787750"/>
              </a:tblGrid>
              <a:tr h="88808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Location 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Spokane River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Current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t-PCB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Load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(mg/day)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Target t-PCB Load (mg/day)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 Water Quality Criterion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t-PCB Load Reduction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Required to Meet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Water Quality Criterion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NTR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(170 pg/l)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Spokane Tribe 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(3.37 pg/l)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2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NTR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Spokane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Tribe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Stateline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none 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required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Upriver Dam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Monroe St.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Ninemile</a:t>
                      </a:r>
                      <a:endParaRPr lang="en-US" sz="12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2,281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1,243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Spokane River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Lake Spokane (lower)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3,664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Little Falls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3,664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807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Spokane Arm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3,664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PCBs in </a:t>
            </a:r>
            <a:r>
              <a:rPr lang="en-US" dirty="0" smtClean="0"/>
              <a:t>Spokane River Sediments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19150" y="1743074"/>
          <a:ext cx="744855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8675" y="6096000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ng/g, OC= parts per billion organic carbon normalized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79388"/>
            <a:ext cx="8229600" cy="1143000"/>
          </a:xfrm>
        </p:spPr>
        <p:txBody>
          <a:bodyPr/>
          <a:lstStyle/>
          <a:p>
            <a:r>
              <a:rPr lang="en-US" sz="3200" dirty="0" smtClean="0"/>
              <a:t>Sediment Effects at Upriver Dam</a:t>
            </a:r>
            <a:br>
              <a:rPr lang="en-US" sz="3200" dirty="0" smtClean="0"/>
            </a:br>
            <a:r>
              <a:rPr lang="en-US" sz="3200" dirty="0" smtClean="0"/>
              <a:t>2003-2004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276350"/>
            <a:ext cx="71659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50" y="6362700"/>
            <a:ext cx="613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pg/l= parts per quadrillion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325" y="2019300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Dissolved Total PCBs in Surface Water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Sediment Profile for Lower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Lake Spokane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490132"/>
            <a:ext cx="6621827" cy="49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9775" y="6343650"/>
            <a:ext cx="528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ng/g= parts per billion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9450" y="1600200"/>
            <a:ext cx="1857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Steep declines from 1960s through mid-1980s</a:t>
            </a:r>
          </a:p>
          <a:p>
            <a:pPr algn="l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Concentrations have decreased by about ½ since mid- 1980s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PCBs in Spokane River </a:t>
            </a:r>
            <a:r>
              <a:rPr lang="en-US" dirty="0" smtClean="0"/>
              <a:t>Fish</a:t>
            </a:r>
            <a:br>
              <a:rPr lang="en-US" dirty="0" smtClean="0"/>
            </a:br>
            <a:r>
              <a:rPr lang="en-US" dirty="0" smtClean="0"/>
              <a:t>2005</a:t>
            </a:r>
            <a:endParaRPr lang="en-US" dirty="0"/>
          </a:p>
        </p:txBody>
      </p:sp>
      <p:pic>
        <p:nvPicPr>
          <p:cNvPr id="11879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3863"/>
            <a:ext cx="3895725" cy="3211512"/>
          </a:xfrm>
          <a:prstGeom prst="rect">
            <a:avLst/>
          </a:prstGeom>
          <a:noFill/>
        </p:spPr>
      </p:pic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01800"/>
            <a:ext cx="4267200" cy="3197225"/>
          </a:xfrm>
          <a:prstGeom prst="rect">
            <a:avLst/>
          </a:prstGeom>
          <a:noFill/>
        </p:spPr>
      </p:pic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927100" y="4965700"/>
            <a:ext cx="287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Sportfish Fillets</a:t>
            </a: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5130800" y="4978400"/>
            <a:ext cx="2959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Whole Suckers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2146300" y="5588000"/>
            <a:ext cx="487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Highest Levels near Mission Park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375" y="6143625"/>
            <a:ext cx="380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/kg= parts per billion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38200" y="1828800"/>
          <a:ext cx="72390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075" y="447675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Total PCB Levels in Freshwater Fish from </a:t>
            </a:r>
            <a:r>
              <a:rPr lang="en-US" sz="3200" dirty="0" smtClean="0">
                <a:solidFill>
                  <a:srgbClr val="FFC000"/>
                </a:solidFill>
              </a:rPr>
              <a:t>WA.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2001 to 2008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8600"/>
            <a:ext cx="8229600" cy="4775200"/>
          </a:xfrm>
        </p:spPr>
        <p:txBody>
          <a:bodyPr/>
          <a:lstStyle/>
          <a:p>
            <a:r>
              <a:rPr lang="en-US" sz="2800" dirty="0" smtClean="0"/>
              <a:t>PCB levels in Spokane River have declined since 1990s but are still above standards and elevated compared to most other areas of Washington</a:t>
            </a:r>
          </a:p>
          <a:p>
            <a:r>
              <a:rPr lang="en-US" sz="2800" dirty="0" smtClean="0"/>
              <a:t>PCB </a:t>
            </a:r>
            <a:r>
              <a:rPr lang="en-US" sz="2800" dirty="0"/>
              <a:t>concentrations in water increase moving downstream from the Idaho border to Lake Spokane</a:t>
            </a:r>
          </a:p>
          <a:p>
            <a:r>
              <a:rPr lang="en-US" sz="2800" dirty="0"/>
              <a:t>The largest PCB loading to the river </a:t>
            </a:r>
            <a:r>
              <a:rPr lang="en-US" sz="2800" dirty="0" smtClean="0"/>
              <a:t>appears to be from </a:t>
            </a:r>
            <a:r>
              <a:rPr lang="en-US" sz="2800" dirty="0"/>
              <a:t>storm water in the City of Spokane</a:t>
            </a:r>
          </a:p>
          <a:p>
            <a:r>
              <a:rPr lang="en-US" sz="2800" dirty="0"/>
              <a:t>To meet the Spokane Tribe water quality standard, all sources (including the river at the Idaho </a:t>
            </a:r>
            <a:r>
              <a:rPr lang="en-US" sz="2800" dirty="0" smtClean="0"/>
              <a:t>Border and sediments) </a:t>
            </a:r>
            <a:r>
              <a:rPr lang="en-US" sz="2800" dirty="0"/>
              <a:t>will have to </a:t>
            </a:r>
            <a:r>
              <a:rPr lang="en-US" sz="2800" dirty="0" smtClean="0"/>
              <a:t>be reduced </a:t>
            </a:r>
            <a:r>
              <a:rPr lang="en-US" sz="2800" dirty="0"/>
              <a:t>by at least </a:t>
            </a:r>
            <a:r>
              <a:rPr lang="en-US" sz="2800" dirty="0" smtClean="0"/>
              <a:t>95%</a:t>
            </a:r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305300"/>
          </a:xfrm>
        </p:spPr>
        <p:txBody>
          <a:bodyPr/>
          <a:lstStyle/>
          <a:p>
            <a:r>
              <a:rPr lang="en-US" sz="2800" dirty="0" smtClean="0"/>
              <a:t>Implement Spokane River Toxics Reduction Strategy</a:t>
            </a:r>
          </a:p>
          <a:p>
            <a:pPr>
              <a:buNone/>
            </a:pPr>
            <a:r>
              <a:rPr lang="en-US" sz="2800" dirty="0" smtClean="0"/>
              <a:t>	Prevention, management and cleanup </a:t>
            </a:r>
          </a:p>
          <a:p>
            <a:r>
              <a:rPr lang="en-US" sz="2800" dirty="0" smtClean="0"/>
              <a:t>Conduct upstream source tracing within conveyance systems</a:t>
            </a:r>
          </a:p>
          <a:p>
            <a:pPr>
              <a:buNone/>
            </a:pPr>
            <a:r>
              <a:rPr lang="en-US" sz="2800" dirty="0" smtClean="0"/>
              <a:t>	Urban Waters Initiative</a:t>
            </a:r>
          </a:p>
          <a:p>
            <a:r>
              <a:rPr lang="en-US" sz="2800" dirty="0" smtClean="0"/>
              <a:t>Conduct effectiveness monitoring to track progress in reducing PCB levels</a:t>
            </a:r>
          </a:p>
          <a:p>
            <a:pPr>
              <a:buNone/>
            </a:pPr>
            <a:r>
              <a:rPr lang="en-US" sz="2800" dirty="0" smtClean="0"/>
              <a:t>	Draft plan scheduled for early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Spokane River Total PCBs in Fish Tissue</a:t>
            </a:r>
            <a:br>
              <a:rPr lang="en-US" sz="3200" dirty="0" smtClean="0"/>
            </a:br>
            <a:r>
              <a:rPr lang="en-US" sz="3200" dirty="0" smtClean="0"/>
              <a:t>1993-1999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95500" y="6229350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ng/g= parts per billion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76325" y="1590674"/>
          <a:ext cx="6724650" cy="446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486525" y="1543050"/>
            <a:ext cx="1409700" cy="1874282"/>
            <a:chOff x="7696200" y="1524000"/>
            <a:chExt cx="1409700" cy="1874282"/>
          </a:xfrm>
        </p:grpSpPr>
        <p:grpSp>
          <p:nvGrpSpPr>
            <p:cNvPr id="14" name="Group 13"/>
            <p:cNvGrpSpPr/>
            <p:nvPr/>
          </p:nvGrpSpPr>
          <p:grpSpPr>
            <a:xfrm>
              <a:off x="7696200" y="1524000"/>
              <a:ext cx="714375" cy="1874282"/>
              <a:chOff x="7696200" y="1524000"/>
              <a:chExt cx="714375" cy="1874282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rot="16200000" flipH="1">
                <a:off x="7558087" y="2490787"/>
                <a:ext cx="1504950" cy="952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8201025" y="2495550"/>
                <a:ext cx="209550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7696200" y="1524000"/>
                <a:ext cx="65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Max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34300" y="3028950"/>
                <a:ext cx="657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77225" y="2305050"/>
              <a:ext cx="828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Mean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191250" y="5260072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</a:rPr>
              <a:t>WA Standard= 5.3 ng/g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01712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409700"/>
            <a:ext cx="8432800" cy="452596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Spokane River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PCB Source Assessment 2003-2007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http://www.ecy.wa.gov/biblio/1103013.html</a:t>
            </a:r>
            <a:endParaRPr lang="en-US" dirty="0" smtClean="0"/>
          </a:p>
          <a:p>
            <a:r>
              <a:rPr lang="en-US" dirty="0" smtClean="0"/>
              <a:t>Spokane River Toxics Reduction Strategy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solidFill>
                  <a:srgbClr val="FFC000"/>
                </a:solidFill>
                <a:hlinkClick r:id="rId3"/>
              </a:rPr>
              <a:t>http://www.ecy.wa.gov/biblio/1110038.html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2000" b="1" dirty="0"/>
          </a:p>
        </p:txBody>
      </p:sp>
      <p:pic>
        <p:nvPicPr>
          <p:cNvPr id="131079" name="Picture 7" descr="Spokane C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475" y="4356100"/>
            <a:ext cx="2578100" cy="1933575"/>
          </a:xfrm>
          <a:prstGeom prst="rect">
            <a:avLst/>
          </a:prstGeom>
          <a:noFill/>
        </p:spPr>
      </p:pic>
      <p:pic>
        <p:nvPicPr>
          <p:cNvPr id="131080" name="Picture 8" descr="Centrifu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250" y="3992563"/>
            <a:ext cx="1962150" cy="2616200"/>
          </a:xfrm>
          <a:prstGeom prst="rect">
            <a:avLst/>
          </a:prstGeom>
          <a:noFill/>
        </p:spPr>
      </p:pic>
      <p:pic>
        <p:nvPicPr>
          <p:cNvPr id="1026" name="Picture 2" descr="Y:\SHARED Files\NORTON\Norton Photos\Pictures\Misc Photos\PASFdeerboat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" y="4338636"/>
            <a:ext cx="2647950" cy="198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en-US" dirty="0" smtClean="0"/>
              <a:t>Components of Spokane River PCB Source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2667000"/>
            <a:ext cx="6985000" cy="2562225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Source Assessment 2003-2004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Fish Tissue Advisory Update 2005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City of Spokane Stormwater 2007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Overview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2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Sampling conducted between 2003 - </a:t>
            </a:r>
            <a:r>
              <a:rPr lang="en-US" dirty="0" smtClean="0"/>
              <a:t>2007</a:t>
            </a:r>
            <a:endParaRPr lang="en-US" dirty="0"/>
          </a:p>
          <a:p>
            <a:r>
              <a:rPr lang="en-US" sz="2800" dirty="0"/>
              <a:t>River water </a:t>
            </a:r>
            <a:r>
              <a:rPr lang="en-US" sz="2800" dirty="0" smtClean="0"/>
              <a:t>(2003-04)</a:t>
            </a:r>
            <a:endParaRPr lang="en-US" sz="2800" dirty="0"/>
          </a:p>
          <a:p>
            <a:r>
              <a:rPr lang="en-US" sz="2800" dirty="0"/>
              <a:t>Industrial and municipal </a:t>
            </a:r>
            <a:r>
              <a:rPr lang="en-US" sz="2800" dirty="0" smtClean="0"/>
              <a:t>discharges (2003-04)</a:t>
            </a:r>
            <a:endParaRPr lang="en-US" sz="2800" dirty="0"/>
          </a:p>
          <a:p>
            <a:r>
              <a:rPr lang="en-US" sz="2800" dirty="0"/>
              <a:t>Storm </a:t>
            </a:r>
            <a:r>
              <a:rPr lang="en-US" sz="2800" dirty="0" smtClean="0"/>
              <a:t>water (2007)</a:t>
            </a:r>
            <a:endParaRPr lang="en-US" sz="2800" dirty="0"/>
          </a:p>
          <a:p>
            <a:r>
              <a:rPr lang="en-US" sz="2800" dirty="0"/>
              <a:t>Bottom sediments and sediment cores </a:t>
            </a:r>
            <a:r>
              <a:rPr lang="en-US" sz="2800" dirty="0" smtClean="0"/>
              <a:t>(2003-04)</a:t>
            </a:r>
            <a:endParaRPr lang="en-US" sz="2800" dirty="0"/>
          </a:p>
          <a:p>
            <a:r>
              <a:rPr lang="en-US" sz="2800" dirty="0"/>
              <a:t>Suspended </a:t>
            </a:r>
            <a:r>
              <a:rPr lang="en-US" sz="2800" dirty="0" smtClean="0"/>
              <a:t>particulates (2003-04)</a:t>
            </a:r>
            <a:endParaRPr lang="en-US" sz="2800" dirty="0"/>
          </a:p>
          <a:p>
            <a:r>
              <a:rPr lang="en-US" sz="2800" dirty="0"/>
              <a:t>Resident fish </a:t>
            </a:r>
            <a:r>
              <a:rPr lang="en-US" sz="2800" dirty="0" smtClean="0"/>
              <a:t>(2005)</a:t>
            </a:r>
          </a:p>
          <a:p>
            <a:pPr>
              <a:buNone/>
            </a:pPr>
            <a:r>
              <a:rPr lang="en-US" sz="2800" dirty="0" smtClean="0"/>
              <a:t>	Rainbow and Brown Trout, Mountain Whitefish, Smallmouth Bass, </a:t>
            </a:r>
            <a:r>
              <a:rPr lang="en-US" sz="2800" dirty="0" err="1" smtClean="0"/>
              <a:t>Largescale</a:t>
            </a:r>
            <a:r>
              <a:rPr lang="en-US" sz="2800" dirty="0" smtClean="0"/>
              <a:t> and </a:t>
            </a:r>
            <a:r>
              <a:rPr lang="en-US" sz="2800" dirty="0" err="1" smtClean="0"/>
              <a:t>Bridgelip</a:t>
            </a:r>
            <a:r>
              <a:rPr lang="en-US" sz="2800" dirty="0" smtClean="0"/>
              <a:t> Sucker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04900" y="1283970"/>
            <a:ext cx="6863080" cy="5231130"/>
            <a:chOff x="1231900" y="1372870"/>
            <a:chExt cx="6863080" cy="5231130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1900" y="1372870"/>
              <a:ext cx="6863080" cy="52311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2038350" y="3143250"/>
              <a:ext cx="635000" cy="1397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930400" y="3505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RM 0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6200000" flipH="1">
              <a:off x="7423150" y="3498850"/>
              <a:ext cx="444500" cy="20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972300" y="3048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RM 112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03238"/>
            <a:ext cx="8229600" cy="1143000"/>
          </a:xfrm>
        </p:spPr>
        <p:txBody>
          <a:bodyPr/>
          <a:lstStyle/>
          <a:p>
            <a:r>
              <a:rPr lang="en-US" sz="3600" dirty="0" smtClean="0"/>
              <a:t>Historic PCB Effluent Loading Data</a:t>
            </a:r>
            <a:br>
              <a:rPr lang="en-US" sz="3600" dirty="0" smtClean="0"/>
            </a:br>
            <a:r>
              <a:rPr lang="en-US" sz="3600" dirty="0" smtClean="0"/>
              <a:t>1994-2002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99" y="2168524"/>
          <a:ext cx="7800976" cy="228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426"/>
                <a:gridCol w="1046330"/>
                <a:gridCol w="918446"/>
                <a:gridCol w="1104460"/>
                <a:gridCol w="1232344"/>
                <a:gridCol w="1243970"/>
              </a:tblGrid>
              <a:tr h="457835">
                <a:tc>
                  <a:txBody>
                    <a:bodyPr/>
                    <a:lstStyle/>
                    <a:p>
                      <a:r>
                        <a:rPr lang="en-US" dirty="0" smtClean="0"/>
                        <a:t>Discharge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</a:tr>
              <a:tr h="457835">
                <a:tc>
                  <a:txBody>
                    <a:bodyPr/>
                    <a:lstStyle/>
                    <a:p>
                      <a:r>
                        <a:rPr lang="en-US" dirty="0" smtClean="0"/>
                        <a:t>Kaiser</a:t>
                      </a:r>
                      <a:r>
                        <a:rPr lang="en-US" baseline="0" dirty="0" smtClean="0"/>
                        <a:t> Trentwood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457835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 WWTP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57835">
                <a:tc>
                  <a:txBody>
                    <a:bodyPr/>
                    <a:lstStyle/>
                    <a:p>
                      <a:r>
                        <a:rPr lang="en-US" dirty="0" smtClean="0"/>
                        <a:t>Inland Empire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  <a:tr h="457835">
                <a:tc>
                  <a:txBody>
                    <a:bodyPr/>
                    <a:lstStyle/>
                    <a:p>
                      <a:r>
                        <a:rPr lang="en-US" dirty="0" smtClean="0"/>
                        <a:t>Liberty Lake WWTP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075" y="4600575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-=Not measured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2275" y="5324475"/>
            <a:ext cx="31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milligrams/day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274638"/>
            <a:ext cx="8229600" cy="1143000"/>
          </a:xfrm>
        </p:spPr>
        <p:txBody>
          <a:bodyPr/>
          <a:lstStyle/>
          <a:p>
            <a:r>
              <a:rPr lang="en-US" sz="2800" dirty="0" smtClean="0"/>
              <a:t>Comparison of WWTP Effluent Concentrations of PCBs in Washington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95325" y="1666874"/>
          <a:ext cx="73533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5525" y="5981700"/>
            <a:ext cx="444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pg/l= parts per quadrillion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9075" y="198438"/>
            <a:ext cx="8493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PCB Loads from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City of Spokane Storm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Drains</a:t>
            </a:r>
          </a:p>
        </p:txBody>
      </p:sp>
      <p:pic>
        <p:nvPicPr>
          <p:cNvPr id="4100" name="Picture 5" descr="spokane_loc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95425"/>
            <a:ext cx="3962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9"/>
          <p:cNvGraphicFramePr>
            <a:graphicFrameLocks noChangeAspect="1"/>
          </p:cNvGraphicFramePr>
          <p:nvPr>
            <p:ph idx="1"/>
          </p:nvPr>
        </p:nvGraphicFramePr>
        <p:xfrm>
          <a:off x="4210050" y="1463675"/>
          <a:ext cx="4819650" cy="2773363"/>
        </p:xfrm>
        <a:graphic>
          <a:graphicData uri="http://schemas.openxmlformats.org/presentationml/2006/ole">
            <p:oleObj spid="_x0000_s1026" name="Worksheet" r:id="rId4" imgW="5991343" imgH="3448073" progId="Excel.Sheet.8">
              <p:embed/>
            </p:oleObj>
          </a:graphicData>
        </a:graphic>
      </p:graphicFrame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4448174" y="4476753"/>
            <a:ext cx="4562475" cy="17697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/>
              <a:t>Total PCB </a:t>
            </a:r>
            <a:r>
              <a:rPr lang="en-US" sz="2800" dirty="0" smtClean="0"/>
              <a:t>Load= 690 </a:t>
            </a:r>
            <a:r>
              <a:rPr lang="en-US" sz="2800" dirty="0"/>
              <a:t>mg/day </a:t>
            </a:r>
          </a:p>
          <a:p>
            <a:pPr algn="l"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en-US" sz="3600" dirty="0" smtClean="0"/>
              <a:t>PCB Loading in Spokane River</a:t>
            </a:r>
            <a:br>
              <a:rPr lang="en-US" sz="3600" dirty="0" smtClean="0"/>
            </a:br>
            <a:r>
              <a:rPr lang="en-US" sz="3600" dirty="0" smtClean="0"/>
              <a:t>2003-2004</a:t>
            </a:r>
            <a:endParaRPr lang="en-US" sz="3600" dirty="0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57176" y="1295400"/>
            <a:ext cx="5344038" cy="5400675"/>
            <a:chOff x="352426" y="1304925"/>
            <a:chExt cx="5344038" cy="5400675"/>
          </a:xfrm>
        </p:grpSpPr>
        <p:sp>
          <p:nvSpPr>
            <p:cNvPr id="3383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52426" y="1304925"/>
              <a:ext cx="5344038" cy="5400675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grpSp>
          <p:nvGrpSpPr>
            <p:cNvPr id="33794" name="Group 2"/>
            <p:cNvGrpSpPr>
              <a:grpSpLocks/>
            </p:cNvGrpSpPr>
            <p:nvPr/>
          </p:nvGrpSpPr>
          <p:grpSpPr bwMode="auto">
            <a:xfrm>
              <a:off x="363483" y="1841227"/>
              <a:ext cx="5260680" cy="4621896"/>
              <a:chOff x="1426" y="2236"/>
              <a:chExt cx="9214" cy="8101"/>
            </a:xfrm>
          </p:grpSpPr>
          <p:sp>
            <p:nvSpPr>
              <p:cNvPr id="33832" name="Text Box 40"/>
              <p:cNvSpPr txBox="1">
                <a:spLocks noChangeArrowheads="1"/>
              </p:cNvSpPr>
              <p:nvPr/>
            </p:nvSpPr>
            <p:spPr bwMode="auto">
              <a:xfrm>
                <a:off x="1523" y="5222"/>
                <a:ext cx="3938" cy="4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City of Spokane Stormwater= 690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1" name="Text Box 39"/>
              <p:cNvSpPr txBox="1">
                <a:spLocks noChangeArrowheads="1"/>
              </p:cNvSpPr>
              <p:nvPr/>
            </p:nvSpPr>
            <p:spPr bwMode="auto">
              <a:xfrm>
                <a:off x="3040" y="2710"/>
                <a:ext cx="1117" cy="5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Idaho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2264" y="3171"/>
                <a:ext cx="2125" cy="5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Washington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827" name="Group 35"/>
              <p:cNvGrpSpPr>
                <a:grpSpLocks/>
              </p:cNvGrpSpPr>
              <p:nvPr/>
            </p:nvGrpSpPr>
            <p:grpSpPr bwMode="auto">
              <a:xfrm>
                <a:off x="4803" y="5519"/>
                <a:ext cx="5837" cy="582"/>
                <a:chOff x="4747" y="5162"/>
                <a:chExt cx="5838" cy="584"/>
              </a:xfrm>
            </p:grpSpPr>
            <p:sp>
              <p:nvSpPr>
                <p:cNvPr id="3382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101" y="5162"/>
                  <a:ext cx="3484" cy="5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Monroe Street  Upper Falls Dam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(RM 74.5)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28" name="AutoShape 36"/>
                <p:cNvSpPr>
                  <a:spLocks noChangeShapeType="1"/>
                </p:cNvSpPr>
                <p:nvPr/>
              </p:nvSpPr>
              <p:spPr bwMode="auto">
                <a:xfrm>
                  <a:off x="4747" y="5533"/>
                  <a:ext cx="22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826" name="Text Box 34"/>
              <p:cNvSpPr txBox="1">
                <a:spLocks noChangeArrowheads="1"/>
              </p:cNvSpPr>
              <p:nvPr/>
            </p:nvSpPr>
            <p:spPr bwMode="auto">
              <a:xfrm>
                <a:off x="7751" y="7650"/>
                <a:ext cx="2729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Ninemile Dam (RM 58.1)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5" name="Text Box 33"/>
              <p:cNvSpPr txBox="1">
                <a:spLocks noChangeArrowheads="1"/>
              </p:cNvSpPr>
              <p:nvPr/>
            </p:nvSpPr>
            <p:spPr bwMode="auto">
              <a:xfrm>
                <a:off x="5618" y="2883"/>
                <a:ext cx="754" cy="3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477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824" name="Text Box 32"/>
              <p:cNvSpPr txBox="1">
                <a:spLocks noChangeArrowheads="1"/>
              </p:cNvSpPr>
              <p:nvPr/>
            </p:nvSpPr>
            <p:spPr bwMode="auto">
              <a:xfrm>
                <a:off x="6184" y="2839"/>
                <a:ext cx="2176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Stateline (RM 96.1)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3" name="AutoShape 31"/>
              <p:cNvSpPr>
                <a:spLocks noChangeShapeType="1"/>
              </p:cNvSpPr>
              <p:nvPr/>
            </p:nvSpPr>
            <p:spPr bwMode="auto">
              <a:xfrm>
                <a:off x="3516" y="3234"/>
                <a:ext cx="3586" cy="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3820" name="Group 28"/>
              <p:cNvGrpSpPr>
                <a:grpSpLocks/>
              </p:cNvGrpSpPr>
              <p:nvPr/>
            </p:nvGrpSpPr>
            <p:grpSpPr bwMode="auto">
              <a:xfrm>
                <a:off x="6400" y="3366"/>
                <a:ext cx="2839" cy="374"/>
                <a:chOff x="6621" y="3506"/>
                <a:chExt cx="2532" cy="374"/>
              </a:xfrm>
            </p:grpSpPr>
            <p:sp>
              <p:nvSpPr>
                <p:cNvPr id="338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806" y="3506"/>
                  <a:ext cx="2347" cy="3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Liberty Lake WWTP= 2.9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21" name="AutoShape 29"/>
                <p:cNvSpPr>
                  <a:spLocks noChangeShapeType="1"/>
                </p:cNvSpPr>
                <p:nvPr/>
              </p:nvSpPr>
              <p:spPr bwMode="auto">
                <a:xfrm flipH="1">
                  <a:off x="6621" y="3880"/>
                  <a:ext cx="248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819" name="Text Box 27"/>
              <p:cNvSpPr txBox="1">
                <a:spLocks noChangeArrowheads="1"/>
              </p:cNvSpPr>
              <p:nvPr/>
            </p:nvSpPr>
            <p:spPr bwMode="auto">
              <a:xfrm>
                <a:off x="1426" y="8483"/>
                <a:ext cx="2530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Little Spokane River= 97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815" name="Group 23"/>
              <p:cNvGrpSpPr>
                <a:grpSpLocks/>
              </p:cNvGrpSpPr>
              <p:nvPr/>
            </p:nvGrpSpPr>
            <p:grpSpPr bwMode="auto">
              <a:xfrm>
                <a:off x="3414" y="3808"/>
                <a:ext cx="2036" cy="701"/>
                <a:chOff x="3341" y="3925"/>
                <a:chExt cx="2036" cy="701"/>
              </a:xfrm>
            </p:grpSpPr>
            <p:sp>
              <p:nvSpPr>
                <p:cNvPr id="338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691" y="3925"/>
                  <a:ext cx="1686" cy="70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Kaiser= 65</a:t>
                  </a:r>
                  <a:r>
                    <a: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</a:rPr>
                    <a:t>= 65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816" name="AutoShape 24"/>
                <p:cNvSpPr>
                  <a:spLocks noChangeShapeType="1"/>
                </p:cNvSpPr>
                <p:nvPr/>
              </p:nvSpPr>
              <p:spPr bwMode="auto">
                <a:xfrm>
                  <a:off x="3341" y="4280"/>
                  <a:ext cx="1940" cy="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3814" name="Text Box 22"/>
              <p:cNvSpPr txBox="1">
                <a:spLocks noChangeArrowheads="1"/>
              </p:cNvSpPr>
              <p:nvPr/>
            </p:nvSpPr>
            <p:spPr bwMode="auto">
              <a:xfrm>
                <a:off x="5265" y="4446"/>
                <a:ext cx="1386" cy="5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354 (mid)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721 (bottom)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811" name="Group 19"/>
              <p:cNvGrpSpPr>
                <a:grpSpLocks/>
              </p:cNvGrpSpPr>
              <p:nvPr/>
            </p:nvGrpSpPr>
            <p:grpSpPr bwMode="auto">
              <a:xfrm>
                <a:off x="5057" y="4755"/>
                <a:ext cx="4490" cy="364"/>
                <a:chOff x="4907" y="4707"/>
                <a:chExt cx="4966" cy="363"/>
              </a:xfrm>
            </p:grpSpPr>
            <p:sp>
              <p:nvSpPr>
                <p:cNvPr id="33813" name="AutoShape 21"/>
                <p:cNvSpPr>
                  <a:spLocks noChangeShapeType="1"/>
                </p:cNvSpPr>
                <p:nvPr/>
              </p:nvSpPr>
              <p:spPr bwMode="auto">
                <a:xfrm>
                  <a:off x="4907" y="4987"/>
                  <a:ext cx="194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921" y="4707"/>
                  <a:ext cx="2952" cy="3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Upriver Dam (RM 80.2)</a:t>
                  </a: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3808" name="Group 16"/>
              <p:cNvGrpSpPr>
                <a:grpSpLocks/>
              </p:cNvGrpSpPr>
              <p:nvPr/>
            </p:nvGrpSpPr>
            <p:grpSpPr bwMode="auto">
              <a:xfrm>
                <a:off x="6450" y="4040"/>
                <a:ext cx="2459" cy="374"/>
                <a:chOff x="6621" y="3506"/>
                <a:chExt cx="2646" cy="374"/>
              </a:xfrm>
            </p:grpSpPr>
            <p:sp>
              <p:nvSpPr>
                <p:cNvPr id="338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921" y="3506"/>
                  <a:ext cx="2346" cy="3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Inland Empire= 45</a:t>
                  </a: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809" name="AutoShape 17"/>
                <p:cNvSpPr>
                  <a:spLocks noChangeShapeType="1"/>
                </p:cNvSpPr>
                <p:nvPr/>
              </p:nvSpPr>
              <p:spPr bwMode="auto">
                <a:xfrm flipH="1">
                  <a:off x="6621" y="3880"/>
                  <a:ext cx="248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807" name="AutoShape 15"/>
              <p:cNvSpPr>
                <a:spLocks noChangeShapeType="1"/>
              </p:cNvSpPr>
              <p:nvPr/>
            </p:nvSpPr>
            <p:spPr bwMode="auto">
              <a:xfrm>
                <a:off x="4133" y="7946"/>
                <a:ext cx="362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6" name="AutoShape 14"/>
              <p:cNvSpPr>
                <a:spLocks noChangeShapeType="1"/>
              </p:cNvSpPr>
              <p:nvPr/>
            </p:nvSpPr>
            <p:spPr bwMode="auto">
              <a:xfrm>
                <a:off x="3639" y="9506"/>
                <a:ext cx="461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5" name="Text Box 13"/>
              <p:cNvSpPr txBox="1">
                <a:spLocks noChangeArrowheads="1"/>
              </p:cNvSpPr>
              <p:nvPr/>
            </p:nvSpPr>
            <p:spPr bwMode="auto">
              <a:xfrm>
                <a:off x="8363" y="9034"/>
                <a:ext cx="1769" cy="5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Long Lake Dam 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(RM 33.9)</a:t>
                </a:r>
                <a:endPara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4" name="Text Box 12"/>
              <p:cNvSpPr txBox="1">
                <a:spLocks noChangeArrowheads="1"/>
              </p:cNvSpPr>
              <p:nvPr/>
            </p:nvSpPr>
            <p:spPr bwMode="auto">
              <a:xfrm>
                <a:off x="5545" y="5472"/>
                <a:ext cx="879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1,413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7551"/>
                <a:ext cx="879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2,281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2" name="Text Box 10"/>
              <p:cNvSpPr txBox="1">
                <a:spLocks noChangeArrowheads="1"/>
              </p:cNvSpPr>
              <p:nvPr/>
            </p:nvSpPr>
            <p:spPr bwMode="auto">
              <a:xfrm>
                <a:off x="5638" y="9111"/>
                <a:ext cx="879" cy="3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3,664</a:t>
                </a: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1" name="AutoShape 9"/>
              <p:cNvSpPr>
                <a:spLocks noChangeArrowheads="1"/>
              </p:cNvSpPr>
              <p:nvPr/>
            </p:nvSpPr>
            <p:spPr bwMode="auto">
              <a:xfrm>
                <a:off x="5654" y="6795"/>
                <a:ext cx="540" cy="591"/>
              </a:xfrm>
              <a:prstGeom prst="downArrow">
                <a:avLst>
                  <a:gd name="adj1" fmla="val 50000"/>
                  <a:gd name="adj2" fmla="val 2736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0" name="AutoShape 8"/>
              <p:cNvSpPr>
                <a:spLocks noChangeShapeType="1"/>
              </p:cNvSpPr>
              <p:nvPr/>
            </p:nvSpPr>
            <p:spPr bwMode="auto">
              <a:xfrm>
                <a:off x="1692" y="8818"/>
                <a:ext cx="230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3797" name="Group 5"/>
              <p:cNvGrpSpPr>
                <a:grpSpLocks/>
              </p:cNvGrpSpPr>
              <p:nvPr/>
            </p:nvGrpSpPr>
            <p:grpSpPr bwMode="auto">
              <a:xfrm>
                <a:off x="2178" y="6432"/>
                <a:ext cx="2463" cy="428"/>
                <a:chOff x="2178" y="6432"/>
                <a:chExt cx="2463" cy="428"/>
              </a:xfrm>
            </p:grpSpPr>
            <p:sp>
              <p:nvSpPr>
                <p:cNvPr id="3379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78" y="6432"/>
                  <a:ext cx="2463" cy="42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Spokane WWTP= 194</a:t>
                  </a: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798" name="AutoShape 6"/>
                <p:cNvSpPr>
                  <a:spLocks noChangeShapeType="1"/>
                </p:cNvSpPr>
                <p:nvPr/>
              </p:nvSpPr>
              <p:spPr bwMode="auto">
                <a:xfrm>
                  <a:off x="2358" y="6797"/>
                  <a:ext cx="228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796" name="AutoShape 4"/>
              <p:cNvSpPr>
                <a:spLocks noChangeArrowheads="1"/>
              </p:cNvSpPr>
              <p:nvPr/>
            </p:nvSpPr>
            <p:spPr bwMode="auto">
              <a:xfrm>
                <a:off x="3332" y="2236"/>
                <a:ext cx="5198" cy="8101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5" name="AutoShape 3"/>
              <p:cNvSpPr>
                <a:spLocks noChangeShapeType="1"/>
              </p:cNvSpPr>
              <p:nvPr/>
            </p:nvSpPr>
            <p:spPr bwMode="auto">
              <a:xfrm>
                <a:off x="1980" y="5672"/>
                <a:ext cx="2839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391789" y="4052337"/>
              <a:ext cx="1018289" cy="3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Flow</a:t>
              </a:r>
              <a:endPara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43075" y="1398362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Total PCBs, mg/day</a:t>
              </a:r>
              <a:endPara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838825" y="1381122"/>
          <a:ext cx="2886075" cy="3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300"/>
                <a:gridCol w="1556775"/>
              </a:tblGrid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(mg/day)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21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City of Spokane Stormwater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Stateline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Spokane WWTP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Little Spokane River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Kaiser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Inland Empire Paper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426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Liberty Lake WWTP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</TotalTime>
  <Words>709</Words>
  <Application>Microsoft Office PowerPoint</Application>
  <PresentationFormat>On-screen Show (4:3)</PresentationFormat>
  <Paragraphs>220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1_Stream</vt:lpstr>
      <vt:lpstr>Microsoft Office Excel 97-2003 Worksheet</vt:lpstr>
      <vt:lpstr>Spokane River PCB Source Assessment</vt:lpstr>
      <vt:lpstr>Spokane River Total PCBs in Fish Tissue 1993-1999</vt:lpstr>
      <vt:lpstr>Components of Spokane River PCB Source Assessment </vt:lpstr>
      <vt:lpstr>Sampling Overview</vt:lpstr>
      <vt:lpstr>Study Area</vt:lpstr>
      <vt:lpstr>Historic PCB Effluent Loading Data 1994-2002</vt:lpstr>
      <vt:lpstr>Comparison of WWTP Effluent Concentrations of PCBs in Washington</vt:lpstr>
      <vt:lpstr>PCB Loads from City of Spokane Storm Drains</vt:lpstr>
      <vt:lpstr>PCB Loading in Spokane River 2003-2004</vt:lpstr>
      <vt:lpstr>Distribution of PCB Sources 2003-2004</vt:lpstr>
      <vt:lpstr>Dissolved PCBs in Mainstem 2003-2004</vt:lpstr>
      <vt:lpstr>Reductions Needed In Spokane River to Meet Water Quality Standards</vt:lpstr>
      <vt:lpstr>Total PCBs in Spokane River Sediments</vt:lpstr>
      <vt:lpstr>Sediment Effects at Upriver Dam 2003-2004</vt:lpstr>
      <vt:lpstr>Sediment Profile for Lower Lake Spokane</vt:lpstr>
      <vt:lpstr>PCBs in Spokane River Fish 2005</vt:lpstr>
      <vt:lpstr>Total PCB Levels in Freshwater Fish from WA. 2001 to 2008</vt:lpstr>
      <vt:lpstr>Conclusions</vt:lpstr>
      <vt:lpstr>Recommendations</vt:lpstr>
      <vt:lpstr>Links</vt:lpstr>
    </vt:vector>
  </TitlesOfParts>
  <Company>Dept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Maximum Daily Load Study for PCBs in the Spokane River, Washington Draft Quality Assurance Project Plan </dc:title>
  <dc:creator>Department of Ecology</dc:creator>
  <cp:lastModifiedBy>Dale Norton</cp:lastModifiedBy>
  <cp:revision>111</cp:revision>
  <dcterms:created xsi:type="dcterms:W3CDTF">2003-08-18T16:43:56Z</dcterms:created>
  <dcterms:modified xsi:type="dcterms:W3CDTF">2011-05-22T23:25:22Z</dcterms:modified>
</cp:coreProperties>
</file>