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7"/>
  </p:handoutMasterIdLst>
  <p:sldIdLst>
    <p:sldId id="262" r:id="rId2"/>
    <p:sldId id="261" r:id="rId3"/>
    <p:sldId id="260" r:id="rId4"/>
    <p:sldId id="259" r:id="rId5"/>
    <p:sldId id="256" r:id="rId6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80" autoAdjust="0"/>
  </p:normalViewPr>
  <p:slideViewPr>
    <p:cSldViewPr>
      <p:cViewPr varScale="1">
        <p:scale>
          <a:sx n="103" d="100"/>
          <a:sy n="103" d="100"/>
        </p:scale>
        <p:origin x="-20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Documents%20and%20Settings\dnor461\Local%20Settings\Temporary%20Internet%20Files\Content.Outlook\RSI5UYC7\t-PCB%20cmltv%20freq%20edible%20tisu%20to%202008%20wstmp%20w%20Background%20+%20Spokane%20for%20DN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3917210957561288"/>
          <c:y val="6.8629744066801779E-2"/>
          <c:w val="0.82055464926590538"/>
          <c:h val="0.81711606096131106"/>
        </c:manualLayout>
      </c:layout>
      <c:scatterChart>
        <c:scatterStyle val="lineMarker"/>
        <c:ser>
          <c:idx val="2"/>
          <c:order val="0"/>
          <c:tx>
            <c:v>WSTMP 2001-2008</c:v>
          </c:tx>
          <c:spPr>
            <a:ln w="28575">
              <a:noFill/>
            </a:ln>
          </c:spPr>
          <c:marker>
            <c:symbol val="diamond"/>
            <c:size val="4"/>
            <c:spPr>
              <a:solidFill>
                <a:srgbClr val="002060"/>
              </a:solidFill>
              <a:ln>
                <a:noFill/>
              </a:ln>
            </c:spPr>
          </c:marker>
          <c:xVal>
            <c:numRef>
              <c:f>'WSTMP t-PCB dta spok'!$J$5:$J$307</c:f>
              <c:numCache>
                <c:formatCode>0.0%</c:formatCode>
                <c:ptCount val="303"/>
                <c:pt idx="0">
                  <c:v>1</c:v>
                </c:pt>
                <c:pt idx="1">
                  <c:v>0.996</c:v>
                </c:pt>
                <c:pt idx="2">
                  <c:v>0.99299999999999999</c:v>
                </c:pt>
                <c:pt idx="3">
                  <c:v>0.99</c:v>
                </c:pt>
                <c:pt idx="4">
                  <c:v>0.98599999999999999</c:v>
                </c:pt>
                <c:pt idx="5">
                  <c:v>0.98299999999999998</c:v>
                </c:pt>
                <c:pt idx="6">
                  <c:v>0.98</c:v>
                </c:pt>
                <c:pt idx="7">
                  <c:v>0.9730000000000002</c:v>
                </c:pt>
                <c:pt idx="8">
                  <c:v>0.9730000000000002</c:v>
                </c:pt>
                <c:pt idx="9">
                  <c:v>0.9700000000000002</c:v>
                </c:pt>
                <c:pt idx="10">
                  <c:v>0.96600000000000064</c:v>
                </c:pt>
                <c:pt idx="11">
                  <c:v>0.96300000000000063</c:v>
                </c:pt>
                <c:pt idx="12">
                  <c:v>0.96000000000000063</c:v>
                </c:pt>
                <c:pt idx="13">
                  <c:v>0.95600000000000063</c:v>
                </c:pt>
                <c:pt idx="14">
                  <c:v>0.95300000000000062</c:v>
                </c:pt>
                <c:pt idx="15">
                  <c:v>0.94699999999999995</c:v>
                </c:pt>
                <c:pt idx="16">
                  <c:v>0.94699999999999995</c:v>
                </c:pt>
                <c:pt idx="17">
                  <c:v>0.94299999999999995</c:v>
                </c:pt>
                <c:pt idx="18">
                  <c:v>0.94000000000000061</c:v>
                </c:pt>
                <c:pt idx="19">
                  <c:v>0.93700000000000061</c:v>
                </c:pt>
                <c:pt idx="20">
                  <c:v>0.93300000000000005</c:v>
                </c:pt>
                <c:pt idx="21">
                  <c:v>0.93</c:v>
                </c:pt>
                <c:pt idx="22">
                  <c:v>0.92700000000000005</c:v>
                </c:pt>
                <c:pt idx="23">
                  <c:v>0.92300000000000004</c:v>
                </c:pt>
                <c:pt idx="24">
                  <c:v>0.92</c:v>
                </c:pt>
                <c:pt idx="25">
                  <c:v>0.91700000000000004</c:v>
                </c:pt>
                <c:pt idx="26">
                  <c:v>0.91300000000000003</c:v>
                </c:pt>
                <c:pt idx="27">
                  <c:v>0.91</c:v>
                </c:pt>
                <c:pt idx="28">
                  <c:v>0.90700000000000003</c:v>
                </c:pt>
                <c:pt idx="29">
                  <c:v>0.90300000000000002</c:v>
                </c:pt>
                <c:pt idx="30">
                  <c:v>0.9</c:v>
                </c:pt>
                <c:pt idx="31">
                  <c:v>0.89700000000000046</c:v>
                </c:pt>
                <c:pt idx="32">
                  <c:v>0.89400000000000046</c:v>
                </c:pt>
                <c:pt idx="33">
                  <c:v>0.89000000000000046</c:v>
                </c:pt>
                <c:pt idx="34">
                  <c:v>0.88700000000000045</c:v>
                </c:pt>
                <c:pt idx="35">
                  <c:v>0.88400000000000045</c:v>
                </c:pt>
                <c:pt idx="36">
                  <c:v>0.88000000000000045</c:v>
                </c:pt>
                <c:pt idx="37">
                  <c:v>0.87700000000000078</c:v>
                </c:pt>
                <c:pt idx="38">
                  <c:v>0.87400000000000067</c:v>
                </c:pt>
                <c:pt idx="39">
                  <c:v>0.87000000000000066</c:v>
                </c:pt>
                <c:pt idx="40">
                  <c:v>0.86700000000000066</c:v>
                </c:pt>
                <c:pt idx="41">
                  <c:v>0.86400000000000066</c:v>
                </c:pt>
                <c:pt idx="42">
                  <c:v>0.86000000000000065</c:v>
                </c:pt>
                <c:pt idx="43">
                  <c:v>0.85400000000000065</c:v>
                </c:pt>
                <c:pt idx="44">
                  <c:v>0.85400000000000065</c:v>
                </c:pt>
                <c:pt idx="45">
                  <c:v>0.85000000000000064</c:v>
                </c:pt>
                <c:pt idx="46">
                  <c:v>0.84400000000000064</c:v>
                </c:pt>
                <c:pt idx="47">
                  <c:v>0.84400000000000064</c:v>
                </c:pt>
                <c:pt idx="48">
                  <c:v>0.84100000000000064</c:v>
                </c:pt>
                <c:pt idx="49">
                  <c:v>0.83700000000000063</c:v>
                </c:pt>
                <c:pt idx="50">
                  <c:v>0.83400000000000063</c:v>
                </c:pt>
                <c:pt idx="51">
                  <c:v>0.82700000000000062</c:v>
                </c:pt>
                <c:pt idx="52">
                  <c:v>0.82700000000000062</c:v>
                </c:pt>
                <c:pt idx="53">
                  <c:v>0.82399999999999995</c:v>
                </c:pt>
                <c:pt idx="54">
                  <c:v>0.82099999999999995</c:v>
                </c:pt>
                <c:pt idx="55">
                  <c:v>0.81699999999999995</c:v>
                </c:pt>
                <c:pt idx="56">
                  <c:v>0.81399999999999995</c:v>
                </c:pt>
                <c:pt idx="57">
                  <c:v>0.81100000000000005</c:v>
                </c:pt>
                <c:pt idx="58">
                  <c:v>0.79800000000000004</c:v>
                </c:pt>
                <c:pt idx="59">
                  <c:v>0.79800000000000004</c:v>
                </c:pt>
                <c:pt idx="60">
                  <c:v>0.79800000000000004</c:v>
                </c:pt>
                <c:pt idx="61">
                  <c:v>0.79800000000000004</c:v>
                </c:pt>
                <c:pt idx="62">
                  <c:v>0.79400000000000004</c:v>
                </c:pt>
                <c:pt idx="63">
                  <c:v>0.79100000000000004</c:v>
                </c:pt>
                <c:pt idx="64">
                  <c:v>0.78800000000000003</c:v>
                </c:pt>
                <c:pt idx="65">
                  <c:v>0.78100000000000003</c:v>
                </c:pt>
                <c:pt idx="66">
                  <c:v>0.78100000000000003</c:v>
                </c:pt>
                <c:pt idx="67">
                  <c:v>0.77800000000000025</c:v>
                </c:pt>
                <c:pt idx="68">
                  <c:v>0.77400000000000024</c:v>
                </c:pt>
                <c:pt idx="69">
                  <c:v>0.77100000000000024</c:v>
                </c:pt>
                <c:pt idx="70">
                  <c:v>0.76800000000000079</c:v>
                </c:pt>
                <c:pt idx="71">
                  <c:v>0.76400000000000079</c:v>
                </c:pt>
                <c:pt idx="72">
                  <c:v>0.76100000000000079</c:v>
                </c:pt>
                <c:pt idx="73">
                  <c:v>0.75800000000000078</c:v>
                </c:pt>
                <c:pt idx="74">
                  <c:v>0.75100000000000078</c:v>
                </c:pt>
                <c:pt idx="75">
                  <c:v>0.75100000000000078</c:v>
                </c:pt>
                <c:pt idx="76">
                  <c:v>0.74800000000000066</c:v>
                </c:pt>
                <c:pt idx="77">
                  <c:v>0.74500000000000066</c:v>
                </c:pt>
                <c:pt idx="78">
                  <c:v>0.74100000000000066</c:v>
                </c:pt>
                <c:pt idx="79">
                  <c:v>0.73800000000000066</c:v>
                </c:pt>
                <c:pt idx="80">
                  <c:v>0.73500000000000065</c:v>
                </c:pt>
                <c:pt idx="81">
                  <c:v>0.73100000000000065</c:v>
                </c:pt>
                <c:pt idx="82">
                  <c:v>0.72800000000000065</c:v>
                </c:pt>
                <c:pt idx="83">
                  <c:v>0.72500000000000064</c:v>
                </c:pt>
                <c:pt idx="84">
                  <c:v>0.72100000000000064</c:v>
                </c:pt>
                <c:pt idx="85">
                  <c:v>0.71500000000000064</c:v>
                </c:pt>
                <c:pt idx="86">
                  <c:v>0.71500000000000064</c:v>
                </c:pt>
                <c:pt idx="87">
                  <c:v>0.71100000000000063</c:v>
                </c:pt>
                <c:pt idx="88">
                  <c:v>0.70800000000000063</c:v>
                </c:pt>
                <c:pt idx="89">
                  <c:v>0.70500000000000063</c:v>
                </c:pt>
                <c:pt idx="90">
                  <c:v>0.70100000000000062</c:v>
                </c:pt>
                <c:pt idx="91">
                  <c:v>0.69800000000000073</c:v>
                </c:pt>
                <c:pt idx="92">
                  <c:v>0.69500000000000073</c:v>
                </c:pt>
                <c:pt idx="93">
                  <c:v>0.69200000000000073</c:v>
                </c:pt>
                <c:pt idx="94">
                  <c:v>0.68800000000000072</c:v>
                </c:pt>
                <c:pt idx="95">
                  <c:v>0.68500000000000072</c:v>
                </c:pt>
                <c:pt idx="96">
                  <c:v>0.68200000000000072</c:v>
                </c:pt>
                <c:pt idx="97">
                  <c:v>0.67800000000000094</c:v>
                </c:pt>
                <c:pt idx="98">
                  <c:v>0.67200000000000093</c:v>
                </c:pt>
                <c:pt idx="99">
                  <c:v>0.67200000000000093</c:v>
                </c:pt>
                <c:pt idx="100">
                  <c:v>0.66800000000000093</c:v>
                </c:pt>
                <c:pt idx="101">
                  <c:v>0.66500000000000092</c:v>
                </c:pt>
                <c:pt idx="102">
                  <c:v>0.66200000000000092</c:v>
                </c:pt>
                <c:pt idx="103">
                  <c:v>0.65800000000000092</c:v>
                </c:pt>
                <c:pt idx="104">
                  <c:v>0.65500000000000091</c:v>
                </c:pt>
                <c:pt idx="105">
                  <c:v>0.65200000000000091</c:v>
                </c:pt>
                <c:pt idx="106">
                  <c:v>0.6490000000000008</c:v>
                </c:pt>
                <c:pt idx="107">
                  <c:v>0.64200000000000079</c:v>
                </c:pt>
                <c:pt idx="108">
                  <c:v>0.64200000000000079</c:v>
                </c:pt>
                <c:pt idx="109">
                  <c:v>0.63900000000000079</c:v>
                </c:pt>
                <c:pt idx="110">
                  <c:v>0.63200000000000078</c:v>
                </c:pt>
                <c:pt idx="111">
                  <c:v>0.63200000000000078</c:v>
                </c:pt>
                <c:pt idx="112">
                  <c:v>0.62900000000000078</c:v>
                </c:pt>
                <c:pt idx="113">
                  <c:v>0.62500000000000078</c:v>
                </c:pt>
                <c:pt idx="114">
                  <c:v>0.62200000000000066</c:v>
                </c:pt>
                <c:pt idx="115">
                  <c:v>0.61900000000000066</c:v>
                </c:pt>
                <c:pt idx="116">
                  <c:v>0.61500000000000066</c:v>
                </c:pt>
                <c:pt idx="117">
                  <c:v>0.60500000000000065</c:v>
                </c:pt>
                <c:pt idx="118">
                  <c:v>0.60500000000000065</c:v>
                </c:pt>
                <c:pt idx="119">
                  <c:v>0.60500000000000065</c:v>
                </c:pt>
                <c:pt idx="120">
                  <c:v>0.59200000000000041</c:v>
                </c:pt>
                <c:pt idx="121">
                  <c:v>0.59200000000000041</c:v>
                </c:pt>
                <c:pt idx="122">
                  <c:v>0.59200000000000041</c:v>
                </c:pt>
                <c:pt idx="123">
                  <c:v>0.59200000000000041</c:v>
                </c:pt>
                <c:pt idx="124">
                  <c:v>0.58200000000000041</c:v>
                </c:pt>
                <c:pt idx="125">
                  <c:v>0.58200000000000041</c:v>
                </c:pt>
                <c:pt idx="126">
                  <c:v>0.58200000000000041</c:v>
                </c:pt>
                <c:pt idx="127">
                  <c:v>0.57199999999999995</c:v>
                </c:pt>
                <c:pt idx="128">
                  <c:v>0.57199999999999995</c:v>
                </c:pt>
                <c:pt idx="129">
                  <c:v>0.57199999999999995</c:v>
                </c:pt>
                <c:pt idx="130">
                  <c:v>0.56200000000000061</c:v>
                </c:pt>
                <c:pt idx="131">
                  <c:v>0.56200000000000061</c:v>
                </c:pt>
                <c:pt idx="132">
                  <c:v>0.56200000000000061</c:v>
                </c:pt>
                <c:pt idx="133">
                  <c:v>0.55900000000000005</c:v>
                </c:pt>
                <c:pt idx="134">
                  <c:v>0.55600000000000005</c:v>
                </c:pt>
                <c:pt idx="135">
                  <c:v>0.55200000000000005</c:v>
                </c:pt>
                <c:pt idx="136">
                  <c:v>0.54900000000000004</c:v>
                </c:pt>
                <c:pt idx="137">
                  <c:v>0.53900000000000003</c:v>
                </c:pt>
                <c:pt idx="138">
                  <c:v>0.53900000000000003</c:v>
                </c:pt>
                <c:pt idx="139">
                  <c:v>0.53900000000000003</c:v>
                </c:pt>
                <c:pt idx="140">
                  <c:v>0.52900000000000003</c:v>
                </c:pt>
                <c:pt idx="141">
                  <c:v>0.52900000000000003</c:v>
                </c:pt>
                <c:pt idx="142">
                  <c:v>0.52900000000000003</c:v>
                </c:pt>
                <c:pt idx="143">
                  <c:v>0.52600000000000002</c:v>
                </c:pt>
                <c:pt idx="144">
                  <c:v>0.51900000000000002</c:v>
                </c:pt>
                <c:pt idx="145">
                  <c:v>0.51900000000000002</c:v>
                </c:pt>
                <c:pt idx="146">
                  <c:v>0.51600000000000001</c:v>
                </c:pt>
                <c:pt idx="147">
                  <c:v>0.51300000000000001</c:v>
                </c:pt>
                <c:pt idx="148">
                  <c:v>0.50900000000000001</c:v>
                </c:pt>
                <c:pt idx="149">
                  <c:v>0.50600000000000001</c:v>
                </c:pt>
                <c:pt idx="150">
                  <c:v>0.503</c:v>
                </c:pt>
                <c:pt idx="151">
                  <c:v>0.5</c:v>
                </c:pt>
                <c:pt idx="152">
                  <c:v>0.49600000000000033</c:v>
                </c:pt>
                <c:pt idx="153">
                  <c:v>0.49300000000000038</c:v>
                </c:pt>
                <c:pt idx="154">
                  <c:v>0.49000000000000032</c:v>
                </c:pt>
                <c:pt idx="155">
                  <c:v>0.48600000000000032</c:v>
                </c:pt>
                <c:pt idx="156">
                  <c:v>0.48300000000000032</c:v>
                </c:pt>
                <c:pt idx="157">
                  <c:v>0.48000000000000032</c:v>
                </c:pt>
                <c:pt idx="158">
                  <c:v>0.47600000000000031</c:v>
                </c:pt>
                <c:pt idx="159">
                  <c:v>0.47300000000000031</c:v>
                </c:pt>
                <c:pt idx="160">
                  <c:v>0.47000000000000008</c:v>
                </c:pt>
                <c:pt idx="161">
                  <c:v>0.46600000000000008</c:v>
                </c:pt>
                <c:pt idx="162">
                  <c:v>0.46</c:v>
                </c:pt>
                <c:pt idx="163">
                  <c:v>0.46</c:v>
                </c:pt>
                <c:pt idx="164">
                  <c:v>0.45600000000000002</c:v>
                </c:pt>
                <c:pt idx="165">
                  <c:v>0.45300000000000001</c:v>
                </c:pt>
                <c:pt idx="166">
                  <c:v>0.44700000000000023</c:v>
                </c:pt>
                <c:pt idx="167">
                  <c:v>0.44700000000000023</c:v>
                </c:pt>
                <c:pt idx="168">
                  <c:v>0.44000000000000022</c:v>
                </c:pt>
                <c:pt idx="169">
                  <c:v>0.44000000000000022</c:v>
                </c:pt>
                <c:pt idx="170">
                  <c:v>0.43700000000000033</c:v>
                </c:pt>
                <c:pt idx="171">
                  <c:v>0.40300000000000002</c:v>
                </c:pt>
                <c:pt idx="172">
                  <c:v>0.40300000000000002</c:v>
                </c:pt>
                <c:pt idx="173">
                  <c:v>0.40300000000000002</c:v>
                </c:pt>
                <c:pt idx="174">
                  <c:v>0.40300000000000002</c:v>
                </c:pt>
                <c:pt idx="175">
                  <c:v>0.40300000000000002</c:v>
                </c:pt>
                <c:pt idx="176">
                  <c:v>0.40300000000000002</c:v>
                </c:pt>
                <c:pt idx="177">
                  <c:v>0.40300000000000002</c:v>
                </c:pt>
                <c:pt idx="178">
                  <c:v>0.40300000000000002</c:v>
                </c:pt>
                <c:pt idx="179">
                  <c:v>0.40300000000000002</c:v>
                </c:pt>
                <c:pt idx="180">
                  <c:v>0.40300000000000002</c:v>
                </c:pt>
                <c:pt idx="181">
                  <c:v>0.34100000000000041</c:v>
                </c:pt>
                <c:pt idx="182">
                  <c:v>0.34100000000000041</c:v>
                </c:pt>
                <c:pt idx="183">
                  <c:v>0.34100000000000041</c:v>
                </c:pt>
                <c:pt idx="184">
                  <c:v>0.34100000000000041</c:v>
                </c:pt>
                <c:pt idx="185">
                  <c:v>0.34100000000000041</c:v>
                </c:pt>
                <c:pt idx="186">
                  <c:v>0.34100000000000041</c:v>
                </c:pt>
                <c:pt idx="187">
                  <c:v>0.34100000000000041</c:v>
                </c:pt>
                <c:pt idx="188">
                  <c:v>0.34100000000000041</c:v>
                </c:pt>
                <c:pt idx="189">
                  <c:v>0.34100000000000041</c:v>
                </c:pt>
                <c:pt idx="190">
                  <c:v>0.34100000000000041</c:v>
                </c:pt>
                <c:pt idx="191">
                  <c:v>0.34100000000000041</c:v>
                </c:pt>
                <c:pt idx="192">
                  <c:v>0.34100000000000041</c:v>
                </c:pt>
                <c:pt idx="193">
                  <c:v>0.34100000000000041</c:v>
                </c:pt>
                <c:pt idx="194">
                  <c:v>0.34100000000000041</c:v>
                </c:pt>
                <c:pt idx="195">
                  <c:v>0.34100000000000041</c:v>
                </c:pt>
                <c:pt idx="196">
                  <c:v>0.34100000000000041</c:v>
                </c:pt>
                <c:pt idx="197">
                  <c:v>0.34100000000000041</c:v>
                </c:pt>
                <c:pt idx="198">
                  <c:v>0.34100000000000041</c:v>
                </c:pt>
                <c:pt idx="199">
                  <c:v>0.34100000000000041</c:v>
                </c:pt>
                <c:pt idx="200">
                  <c:v>0.3210000000000004</c:v>
                </c:pt>
                <c:pt idx="201">
                  <c:v>0.3210000000000004</c:v>
                </c:pt>
                <c:pt idx="202">
                  <c:v>0.3210000000000004</c:v>
                </c:pt>
                <c:pt idx="203">
                  <c:v>0.3210000000000004</c:v>
                </c:pt>
                <c:pt idx="204">
                  <c:v>0.3210000000000004</c:v>
                </c:pt>
                <c:pt idx="205">
                  <c:v>0.3210000000000004</c:v>
                </c:pt>
                <c:pt idx="206">
                  <c:v>0.29800000000000032</c:v>
                </c:pt>
                <c:pt idx="207">
                  <c:v>0.29800000000000032</c:v>
                </c:pt>
                <c:pt idx="208">
                  <c:v>0.29800000000000032</c:v>
                </c:pt>
                <c:pt idx="209">
                  <c:v>0.29800000000000032</c:v>
                </c:pt>
                <c:pt idx="210">
                  <c:v>0.29800000000000032</c:v>
                </c:pt>
                <c:pt idx="211">
                  <c:v>0.29800000000000032</c:v>
                </c:pt>
                <c:pt idx="212">
                  <c:v>0.29800000000000032</c:v>
                </c:pt>
                <c:pt idx="213">
                  <c:v>0.29400000000000032</c:v>
                </c:pt>
                <c:pt idx="214">
                  <c:v>0.29100000000000031</c:v>
                </c:pt>
                <c:pt idx="215">
                  <c:v>0.28800000000000031</c:v>
                </c:pt>
                <c:pt idx="216">
                  <c:v>0.28400000000000031</c:v>
                </c:pt>
                <c:pt idx="217">
                  <c:v>0.28100000000000008</c:v>
                </c:pt>
                <c:pt idx="218">
                  <c:v>0.27800000000000002</c:v>
                </c:pt>
                <c:pt idx="219">
                  <c:v>0.27400000000000002</c:v>
                </c:pt>
                <c:pt idx="220">
                  <c:v>0.27100000000000002</c:v>
                </c:pt>
                <c:pt idx="221">
                  <c:v>0.26800000000000002</c:v>
                </c:pt>
                <c:pt idx="222">
                  <c:v>0.25800000000000001</c:v>
                </c:pt>
                <c:pt idx="223">
                  <c:v>0.25800000000000001</c:v>
                </c:pt>
                <c:pt idx="224">
                  <c:v>0.25800000000000001</c:v>
                </c:pt>
                <c:pt idx="225">
                  <c:v>0.254</c:v>
                </c:pt>
                <c:pt idx="226">
                  <c:v>0.251</c:v>
                </c:pt>
                <c:pt idx="227">
                  <c:v>0.24100000000000016</c:v>
                </c:pt>
                <c:pt idx="228">
                  <c:v>0.24100000000000016</c:v>
                </c:pt>
                <c:pt idx="229">
                  <c:v>0.24100000000000016</c:v>
                </c:pt>
                <c:pt idx="230">
                  <c:v>0.23500000000000001</c:v>
                </c:pt>
                <c:pt idx="231">
                  <c:v>0.23500000000000001</c:v>
                </c:pt>
                <c:pt idx="232">
                  <c:v>0.23100000000000001</c:v>
                </c:pt>
                <c:pt idx="233">
                  <c:v>0.22800000000000012</c:v>
                </c:pt>
                <c:pt idx="234">
                  <c:v>0.22500000000000012</c:v>
                </c:pt>
                <c:pt idx="235">
                  <c:v>0.21800000000000017</c:v>
                </c:pt>
                <c:pt idx="236">
                  <c:v>0.21800000000000017</c:v>
                </c:pt>
                <c:pt idx="237">
                  <c:v>0.21100000000000016</c:v>
                </c:pt>
                <c:pt idx="238">
                  <c:v>0.21100000000000016</c:v>
                </c:pt>
                <c:pt idx="239">
                  <c:v>0.20500000000000004</c:v>
                </c:pt>
                <c:pt idx="240">
                  <c:v>0.20500000000000004</c:v>
                </c:pt>
                <c:pt idx="241">
                  <c:v>0.20100000000000001</c:v>
                </c:pt>
                <c:pt idx="242">
                  <c:v>0.19500000000000012</c:v>
                </c:pt>
                <c:pt idx="243">
                  <c:v>0.19500000000000012</c:v>
                </c:pt>
                <c:pt idx="244">
                  <c:v>0.15500000000000017</c:v>
                </c:pt>
                <c:pt idx="245">
                  <c:v>0.15500000000000017</c:v>
                </c:pt>
                <c:pt idx="246">
                  <c:v>0.15500000000000017</c:v>
                </c:pt>
                <c:pt idx="247">
                  <c:v>0.15500000000000017</c:v>
                </c:pt>
                <c:pt idx="248">
                  <c:v>0.15500000000000017</c:v>
                </c:pt>
                <c:pt idx="249">
                  <c:v>0.15500000000000017</c:v>
                </c:pt>
                <c:pt idx="250">
                  <c:v>0.15500000000000017</c:v>
                </c:pt>
                <c:pt idx="251">
                  <c:v>0.15500000000000017</c:v>
                </c:pt>
                <c:pt idx="252">
                  <c:v>0.15500000000000017</c:v>
                </c:pt>
                <c:pt idx="253">
                  <c:v>0.15500000000000017</c:v>
                </c:pt>
                <c:pt idx="254">
                  <c:v>0.15500000000000017</c:v>
                </c:pt>
                <c:pt idx="255">
                  <c:v>0.15500000000000017</c:v>
                </c:pt>
                <c:pt idx="256">
                  <c:v>0.15200000000000016</c:v>
                </c:pt>
                <c:pt idx="257">
                  <c:v>0.125</c:v>
                </c:pt>
                <c:pt idx="258">
                  <c:v>0.125</c:v>
                </c:pt>
                <c:pt idx="259">
                  <c:v>0.125</c:v>
                </c:pt>
                <c:pt idx="260">
                  <c:v>0.125</c:v>
                </c:pt>
                <c:pt idx="261">
                  <c:v>0.125</c:v>
                </c:pt>
                <c:pt idx="262">
                  <c:v>0.125</c:v>
                </c:pt>
                <c:pt idx="263">
                  <c:v>0.125</c:v>
                </c:pt>
                <c:pt idx="264">
                  <c:v>0.125</c:v>
                </c:pt>
                <c:pt idx="265">
                  <c:v>0.11899999999999999</c:v>
                </c:pt>
                <c:pt idx="266">
                  <c:v>0.11899999999999999</c:v>
                </c:pt>
                <c:pt idx="267">
                  <c:v>0.10900000000000008</c:v>
                </c:pt>
                <c:pt idx="268">
                  <c:v>0.10900000000000008</c:v>
                </c:pt>
                <c:pt idx="269">
                  <c:v>0.10900000000000008</c:v>
                </c:pt>
                <c:pt idx="270">
                  <c:v>0.10500000000000002</c:v>
                </c:pt>
                <c:pt idx="271">
                  <c:v>9.6000000000000071E-2</c:v>
                </c:pt>
                <c:pt idx="272">
                  <c:v>9.6000000000000071E-2</c:v>
                </c:pt>
                <c:pt idx="273">
                  <c:v>9.6000000000000071E-2</c:v>
                </c:pt>
                <c:pt idx="274">
                  <c:v>9.2000000000000026E-2</c:v>
                </c:pt>
                <c:pt idx="275">
                  <c:v>8.9000000000000148E-2</c:v>
                </c:pt>
                <c:pt idx="276">
                  <c:v>8.6000000000000063E-2</c:v>
                </c:pt>
                <c:pt idx="277">
                  <c:v>8.2000000000000003E-2</c:v>
                </c:pt>
                <c:pt idx="278">
                  <c:v>7.9000000000000098E-2</c:v>
                </c:pt>
                <c:pt idx="279">
                  <c:v>7.6000000000000054E-2</c:v>
                </c:pt>
                <c:pt idx="280">
                  <c:v>7.200000000000005E-2</c:v>
                </c:pt>
                <c:pt idx="281">
                  <c:v>6.9000000000000117E-2</c:v>
                </c:pt>
                <c:pt idx="282">
                  <c:v>6.6000000000000003E-2</c:v>
                </c:pt>
                <c:pt idx="283">
                  <c:v>5.9000000000000066E-2</c:v>
                </c:pt>
                <c:pt idx="284">
                  <c:v>5.9000000000000066E-2</c:v>
                </c:pt>
                <c:pt idx="285">
                  <c:v>5.6000000000000022E-2</c:v>
                </c:pt>
                <c:pt idx="286">
                  <c:v>5.2000000000000039E-2</c:v>
                </c:pt>
                <c:pt idx="287">
                  <c:v>4.9000000000000064E-2</c:v>
                </c:pt>
                <c:pt idx="288">
                  <c:v>4.6000000000000013E-2</c:v>
                </c:pt>
                <c:pt idx="289">
                  <c:v>3.9000000000000042E-2</c:v>
                </c:pt>
                <c:pt idx="290">
                  <c:v>3.9000000000000042E-2</c:v>
                </c:pt>
                <c:pt idx="291">
                  <c:v>3.6000000000000025E-2</c:v>
                </c:pt>
                <c:pt idx="292">
                  <c:v>3.3000000000000002E-2</c:v>
                </c:pt>
                <c:pt idx="293">
                  <c:v>2.9000000000000019E-2</c:v>
                </c:pt>
                <c:pt idx="294">
                  <c:v>2.6000000000000016E-2</c:v>
                </c:pt>
                <c:pt idx="295">
                  <c:v>2.300000000000001E-2</c:v>
                </c:pt>
                <c:pt idx="296">
                  <c:v>1.900000000000002E-2</c:v>
                </c:pt>
                <c:pt idx="297">
                  <c:v>1.6000000000000025E-2</c:v>
                </c:pt>
                <c:pt idx="298">
                  <c:v>1.2999999999999998E-2</c:v>
                </c:pt>
                <c:pt idx="299">
                  <c:v>9.0000000000000115E-3</c:v>
                </c:pt>
                <c:pt idx="300">
                  <c:v>6.0000000000000088E-3</c:v>
                </c:pt>
                <c:pt idx="301">
                  <c:v>0</c:v>
                </c:pt>
                <c:pt idx="302">
                  <c:v>0</c:v>
                </c:pt>
              </c:numCache>
            </c:numRef>
          </c:xVal>
          <c:yVal>
            <c:numRef>
              <c:f>'WSTMP t-PCB dta spok'!$K$5:$K$307</c:f>
              <c:numCache>
                <c:formatCode>General</c:formatCode>
                <c:ptCount val="303"/>
                <c:pt idx="0">
                  <c:v>1339</c:v>
                </c:pt>
                <c:pt idx="1">
                  <c:v>1300</c:v>
                </c:pt>
                <c:pt idx="2">
                  <c:v>542</c:v>
                </c:pt>
                <c:pt idx="3" formatCode="0">
                  <c:v>375.33333333333331</c:v>
                </c:pt>
                <c:pt idx="4">
                  <c:v>370</c:v>
                </c:pt>
                <c:pt idx="5">
                  <c:v>280</c:v>
                </c:pt>
                <c:pt idx="6" formatCode="0">
                  <c:v>232.5</c:v>
                </c:pt>
                <c:pt idx="7">
                  <c:v>220</c:v>
                </c:pt>
                <c:pt idx="8">
                  <c:v>220</c:v>
                </c:pt>
                <c:pt idx="9">
                  <c:v>203</c:v>
                </c:pt>
                <c:pt idx="10">
                  <c:v>190</c:v>
                </c:pt>
                <c:pt idx="11">
                  <c:v>172</c:v>
                </c:pt>
                <c:pt idx="12">
                  <c:v>160</c:v>
                </c:pt>
                <c:pt idx="13">
                  <c:v>148</c:v>
                </c:pt>
                <c:pt idx="14">
                  <c:v>138.75</c:v>
                </c:pt>
                <c:pt idx="15">
                  <c:v>130</c:v>
                </c:pt>
                <c:pt idx="16">
                  <c:v>130</c:v>
                </c:pt>
                <c:pt idx="17">
                  <c:v>129</c:v>
                </c:pt>
                <c:pt idx="18">
                  <c:v>121</c:v>
                </c:pt>
                <c:pt idx="19" formatCode="0">
                  <c:v>119.5</c:v>
                </c:pt>
                <c:pt idx="20">
                  <c:v>118</c:v>
                </c:pt>
                <c:pt idx="21" formatCode="0">
                  <c:v>115.2</c:v>
                </c:pt>
                <c:pt idx="22" formatCode="0">
                  <c:v>110.5</c:v>
                </c:pt>
                <c:pt idx="23" formatCode="0">
                  <c:v>108.8</c:v>
                </c:pt>
                <c:pt idx="24">
                  <c:v>106</c:v>
                </c:pt>
                <c:pt idx="25">
                  <c:v>98</c:v>
                </c:pt>
                <c:pt idx="26">
                  <c:v>94</c:v>
                </c:pt>
                <c:pt idx="27" formatCode="0">
                  <c:v>91.9</c:v>
                </c:pt>
                <c:pt idx="28">
                  <c:v>86</c:v>
                </c:pt>
                <c:pt idx="29">
                  <c:v>82</c:v>
                </c:pt>
                <c:pt idx="30">
                  <c:v>78</c:v>
                </c:pt>
                <c:pt idx="31" formatCode="0">
                  <c:v>75.5</c:v>
                </c:pt>
                <c:pt idx="32">
                  <c:v>71.2</c:v>
                </c:pt>
                <c:pt idx="33" formatCode="0">
                  <c:v>70.5</c:v>
                </c:pt>
                <c:pt idx="34">
                  <c:v>70.2</c:v>
                </c:pt>
                <c:pt idx="35">
                  <c:v>68</c:v>
                </c:pt>
                <c:pt idx="36" formatCode="0">
                  <c:v>58.3</c:v>
                </c:pt>
                <c:pt idx="37" formatCode="0">
                  <c:v>55.3</c:v>
                </c:pt>
                <c:pt idx="38">
                  <c:v>55</c:v>
                </c:pt>
                <c:pt idx="39" formatCode="0">
                  <c:v>54</c:v>
                </c:pt>
                <c:pt idx="40" formatCode="0">
                  <c:v>52</c:v>
                </c:pt>
                <c:pt idx="41">
                  <c:v>49</c:v>
                </c:pt>
                <c:pt idx="42">
                  <c:v>48.6</c:v>
                </c:pt>
                <c:pt idx="43" formatCode="0">
                  <c:v>48</c:v>
                </c:pt>
                <c:pt idx="44">
                  <c:v>48</c:v>
                </c:pt>
                <c:pt idx="45" formatCode="0">
                  <c:v>47</c:v>
                </c:pt>
                <c:pt idx="46" formatCode="0">
                  <c:v>46</c:v>
                </c:pt>
                <c:pt idx="47" formatCode="0">
                  <c:v>46</c:v>
                </c:pt>
                <c:pt idx="48">
                  <c:v>45.75</c:v>
                </c:pt>
                <c:pt idx="49">
                  <c:v>45.7</c:v>
                </c:pt>
                <c:pt idx="50" formatCode="0">
                  <c:v>43</c:v>
                </c:pt>
                <c:pt idx="51">
                  <c:v>42</c:v>
                </c:pt>
                <c:pt idx="52" formatCode="0">
                  <c:v>42</c:v>
                </c:pt>
                <c:pt idx="53">
                  <c:v>41</c:v>
                </c:pt>
                <c:pt idx="54" formatCode="0">
                  <c:v>40</c:v>
                </c:pt>
                <c:pt idx="55">
                  <c:v>38.4</c:v>
                </c:pt>
                <c:pt idx="56" formatCode="0">
                  <c:v>38</c:v>
                </c:pt>
                <c:pt idx="57">
                  <c:v>36.9</c:v>
                </c:pt>
                <c:pt idx="58" formatCode="0">
                  <c:v>36</c:v>
                </c:pt>
                <c:pt idx="59" formatCode="0">
                  <c:v>36</c:v>
                </c:pt>
                <c:pt idx="60" formatCode="0.0">
                  <c:v>36</c:v>
                </c:pt>
                <c:pt idx="61">
                  <c:v>36</c:v>
                </c:pt>
                <c:pt idx="62" formatCode="0">
                  <c:v>35.800000000000004</c:v>
                </c:pt>
                <c:pt idx="63" formatCode="0">
                  <c:v>35</c:v>
                </c:pt>
                <c:pt idx="64" formatCode="0.0">
                  <c:v>33.5</c:v>
                </c:pt>
                <c:pt idx="65">
                  <c:v>33</c:v>
                </c:pt>
                <c:pt idx="66">
                  <c:v>33</c:v>
                </c:pt>
                <c:pt idx="67">
                  <c:v>32.5</c:v>
                </c:pt>
                <c:pt idx="68" formatCode="0">
                  <c:v>31</c:v>
                </c:pt>
                <c:pt idx="69" formatCode="0">
                  <c:v>30</c:v>
                </c:pt>
                <c:pt idx="70" formatCode="0">
                  <c:v>29.2</c:v>
                </c:pt>
                <c:pt idx="71" formatCode="0">
                  <c:v>29</c:v>
                </c:pt>
                <c:pt idx="72">
                  <c:v>28.4</c:v>
                </c:pt>
                <c:pt idx="73">
                  <c:v>26.7</c:v>
                </c:pt>
                <c:pt idx="74">
                  <c:v>26</c:v>
                </c:pt>
                <c:pt idx="75" formatCode="0">
                  <c:v>26</c:v>
                </c:pt>
                <c:pt idx="76">
                  <c:v>25.3</c:v>
                </c:pt>
                <c:pt idx="77">
                  <c:v>24.7</c:v>
                </c:pt>
                <c:pt idx="78">
                  <c:v>24.4</c:v>
                </c:pt>
                <c:pt idx="79">
                  <c:v>24</c:v>
                </c:pt>
                <c:pt idx="80" formatCode="0">
                  <c:v>23.65000000000002</c:v>
                </c:pt>
                <c:pt idx="81" formatCode="0">
                  <c:v>22.1</c:v>
                </c:pt>
                <c:pt idx="82" formatCode="0.0">
                  <c:v>20.5</c:v>
                </c:pt>
                <c:pt idx="83" formatCode="0">
                  <c:v>20.3</c:v>
                </c:pt>
                <c:pt idx="84" formatCode="0">
                  <c:v>20.25</c:v>
                </c:pt>
                <c:pt idx="85">
                  <c:v>20.100000000000001</c:v>
                </c:pt>
                <c:pt idx="86">
                  <c:v>20.100000000000001</c:v>
                </c:pt>
                <c:pt idx="87" formatCode="0">
                  <c:v>20</c:v>
                </c:pt>
                <c:pt idx="88" formatCode="0">
                  <c:v>18.8</c:v>
                </c:pt>
                <c:pt idx="89" formatCode="0">
                  <c:v>18.2</c:v>
                </c:pt>
                <c:pt idx="90" formatCode="0.0">
                  <c:v>17.899999999999999</c:v>
                </c:pt>
                <c:pt idx="91">
                  <c:v>17.8</c:v>
                </c:pt>
                <c:pt idx="92" formatCode="0">
                  <c:v>17.2</c:v>
                </c:pt>
                <c:pt idx="93">
                  <c:v>16.8</c:v>
                </c:pt>
                <c:pt idx="94">
                  <c:v>16.5</c:v>
                </c:pt>
                <c:pt idx="95">
                  <c:v>16.3</c:v>
                </c:pt>
                <c:pt idx="96" formatCode="0">
                  <c:v>16.2</c:v>
                </c:pt>
                <c:pt idx="97" formatCode="0">
                  <c:v>16.100000000000001</c:v>
                </c:pt>
                <c:pt idx="98">
                  <c:v>15</c:v>
                </c:pt>
                <c:pt idx="99">
                  <c:v>15</c:v>
                </c:pt>
                <c:pt idx="100">
                  <c:v>14</c:v>
                </c:pt>
                <c:pt idx="101">
                  <c:v>13.9</c:v>
                </c:pt>
                <c:pt idx="102">
                  <c:v>13.5</c:v>
                </c:pt>
                <c:pt idx="103">
                  <c:v>13</c:v>
                </c:pt>
                <c:pt idx="104">
                  <c:v>12.8</c:v>
                </c:pt>
                <c:pt idx="105" formatCode="0.0">
                  <c:v>12.55</c:v>
                </c:pt>
                <c:pt idx="106">
                  <c:v>12.1</c:v>
                </c:pt>
                <c:pt idx="107" formatCode="0.0">
                  <c:v>11.8</c:v>
                </c:pt>
                <c:pt idx="108">
                  <c:v>11.8</c:v>
                </c:pt>
                <c:pt idx="109" formatCode="0.0">
                  <c:v>11.5</c:v>
                </c:pt>
                <c:pt idx="110" formatCode="0.0">
                  <c:v>11.4</c:v>
                </c:pt>
                <c:pt idx="111">
                  <c:v>11.4</c:v>
                </c:pt>
                <c:pt idx="112">
                  <c:v>11.3</c:v>
                </c:pt>
                <c:pt idx="113">
                  <c:v>11</c:v>
                </c:pt>
                <c:pt idx="114" formatCode="0">
                  <c:v>10.9</c:v>
                </c:pt>
                <c:pt idx="115">
                  <c:v>10.8</c:v>
                </c:pt>
                <c:pt idx="116">
                  <c:v>10.7</c:v>
                </c:pt>
                <c:pt idx="117">
                  <c:v>10</c:v>
                </c:pt>
                <c:pt idx="118">
                  <c:v>10</c:v>
                </c:pt>
                <c:pt idx="119">
                  <c:v>10</c:v>
                </c:pt>
                <c:pt idx="120" formatCode="0.0">
                  <c:v>9.9</c:v>
                </c:pt>
                <c:pt idx="121" formatCode="0.0">
                  <c:v>9.9</c:v>
                </c:pt>
                <c:pt idx="122" formatCode="0.0">
                  <c:v>9.9</c:v>
                </c:pt>
                <c:pt idx="123" formatCode="0.0">
                  <c:v>9.9</c:v>
                </c:pt>
                <c:pt idx="124" formatCode="0.0">
                  <c:v>9.8000000000000007</c:v>
                </c:pt>
                <c:pt idx="125" formatCode="0.0">
                  <c:v>9.8000000000000007</c:v>
                </c:pt>
                <c:pt idx="126" formatCode="0.0">
                  <c:v>9.8000000000000007</c:v>
                </c:pt>
                <c:pt idx="127" formatCode="0.0">
                  <c:v>9.7000000000000011</c:v>
                </c:pt>
                <c:pt idx="128" formatCode="0.0">
                  <c:v>9.7000000000000011</c:v>
                </c:pt>
                <c:pt idx="129" formatCode="0.0">
                  <c:v>9.7000000000000011</c:v>
                </c:pt>
                <c:pt idx="130" formatCode="0.0">
                  <c:v>9.6</c:v>
                </c:pt>
                <c:pt idx="131" formatCode="0.0">
                  <c:v>9.6</c:v>
                </c:pt>
                <c:pt idx="132">
                  <c:v>9.6</c:v>
                </c:pt>
                <c:pt idx="133" formatCode="0.0">
                  <c:v>9.5500000000000007</c:v>
                </c:pt>
                <c:pt idx="134" formatCode="0.0">
                  <c:v>9.4</c:v>
                </c:pt>
                <c:pt idx="135" formatCode="0.0">
                  <c:v>9.3000000000000007</c:v>
                </c:pt>
                <c:pt idx="136" formatCode="0.0">
                  <c:v>9.2000000000000011</c:v>
                </c:pt>
                <c:pt idx="137" formatCode="0.0">
                  <c:v>9.1</c:v>
                </c:pt>
                <c:pt idx="138" formatCode="0.0">
                  <c:v>9.1</c:v>
                </c:pt>
                <c:pt idx="139" formatCode="0.0">
                  <c:v>9.1</c:v>
                </c:pt>
                <c:pt idx="140" formatCode="0.0">
                  <c:v>8.9</c:v>
                </c:pt>
                <c:pt idx="141" formatCode="0.0">
                  <c:v>8.9</c:v>
                </c:pt>
                <c:pt idx="142" formatCode="0.0">
                  <c:v>8.9</c:v>
                </c:pt>
                <c:pt idx="143" formatCode="0.0">
                  <c:v>8.8000000000000007</c:v>
                </c:pt>
                <c:pt idx="144" formatCode="0.0">
                  <c:v>8.7000000000000011</c:v>
                </c:pt>
                <c:pt idx="145" formatCode="0.0">
                  <c:v>8.7000000000000011</c:v>
                </c:pt>
                <c:pt idx="146" formatCode="0.0">
                  <c:v>8.3000000000000007</c:v>
                </c:pt>
                <c:pt idx="147" formatCode="0.0">
                  <c:v>8.2000000000000011</c:v>
                </c:pt>
                <c:pt idx="148" formatCode="0.0">
                  <c:v>7.9</c:v>
                </c:pt>
                <c:pt idx="149" formatCode="0.0">
                  <c:v>7.5</c:v>
                </c:pt>
                <c:pt idx="150" formatCode="0.0">
                  <c:v>7.4</c:v>
                </c:pt>
                <c:pt idx="151" formatCode="0.0">
                  <c:v>7.3</c:v>
                </c:pt>
                <c:pt idx="152" formatCode="0.0">
                  <c:v>7.2700000000000014</c:v>
                </c:pt>
                <c:pt idx="153" formatCode="0.0">
                  <c:v>7.2</c:v>
                </c:pt>
                <c:pt idx="154" formatCode="0.0">
                  <c:v>7</c:v>
                </c:pt>
                <c:pt idx="155" formatCode="0.0">
                  <c:v>6.85</c:v>
                </c:pt>
                <c:pt idx="156" formatCode="0.0">
                  <c:v>6.8</c:v>
                </c:pt>
                <c:pt idx="157" formatCode="0.0">
                  <c:v>6.7</c:v>
                </c:pt>
                <c:pt idx="158" formatCode="0.0">
                  <c:v>6.6</c:v>
                </c:pt>
                <c:pt idx="159" formatCode="0.0">
                  <c:v>6.5</c:v>
                </c:pt>
                <c:pt idx="160" formatCode="0.0">
                  <c:v>6.33</c:v>
                </c:pt>
                <c:pt idx="161" formatCode="0.0">
                  <c:v>6.1</c:v>
                </c:pt>
                <c:pt idx="162" formatCode="0.0">
                  <c:v>6</c:v>
                </c:pt>
                <c:pt idx="163" formatCode="0.0">
                  <c:v>6</c:v>
                </c:pt>
                <c:pt idx="164" formatCode="0.0">
                  <c:v>5.8</c:v>
                </c:pt>
                <c:pt idx="165" formatCode="0.0">
                  <c:v>5.7</c:v>
                </c:pt>
                <c:pt idx="166" formatCode="0.0">
                  <c:v>5.5</c:v>
                </c:pt>
                <c:pt idx="167" formatCode="0.0">
                  <c:v>5.5</c:v>
                </c:pt>
                <c:pt idx="168" formatCode="0.0">
                  <c:v>5.2</c:v>
                </c:pt>
                <c:pt idx="169" formatCode="0.0">
                  <c:v>5.2</c:v>
                </c:pt>
                <c:pt idx="170" formatCode="0.0">
                  <c:v>5.0999999999999996</c:v>
                </c:pt>
                <c:pt idx="171" formatCode="0.0">
                  <c:v>5</c:v>
                </c:pt>
                <c:pt idx="172" formatCode="0.0">
                  <c:v>5</c:v>
                </c:pt>
                <c:pt idx="173" formatCode="0.0">
                  <c:v>5</c:v>
                </c:pt>
                <c:pt idx="174" formatCode="0.0">
                  <c:v>5</c:v>
                </c:pt>
                <c:pt idx="175" formatCode="0.0">
                  <c:v>5</c:v>
                </c:pt>
                <c:pt idx="176" formatCode="0.0">
                  <c:v>5</c:v>
                </c:pt>
                <c:pt idx="177" formatCode="0.0">
                  <c:v>5</c:v>
                </c:pt>
                <c:pt idx="178" formatCode="0.0">
                  <c:v>5</c:v>
                </c:pt>
                <c:pt idx="179" formatCode="0.0">
                  <c:v>5</c:v>
                </c:pt>
                <c:pt idx="180" formatCode="0.0">
                  <c:v>5</c:v>
                </c:pt>
                <c:pt idx="181" formatCode="0.0">
                  <c:v>4.9000000000000004</c:v>
                </c:pt>
                <c:pt idx="182" formatCode="0.0">
                  <c:v>4.9000000000000004</c:v>
                </c:pt>
                <c:pt idx="183" formatCode="0.0">
                  <c:v>4.9000000000000004</c:v>
                </c:pt>
                <c:pt idx="184" formatCode="0.0">
                  <c:v>4.9000000000000004</c:v>
                </c:pt>
                <c:pt idx="185" formatCode="0.0">
                  <c:v>4.9000000000000004</c:v>
                </c:pt>
                <c:pt idx="186" formatCode="0.0">
                  <c:v>4.9000000000000004</c:v>
                </c:pt>
                <c:pt idx="187" formatCode="0.0">
                  <c:v>4.9000000000000004</c:v>
                </c:pt>
                <c:pt idx="188" formatCode="0.0">
                  <c:v>4.9000000000000004</c:v>
                </c:pt>
                <c:pt idx="189" formatCode="0.0">
                  <c:v>4.9000000000000004</c:v>
                </c:pt>
                <c:pt idx="190" formatCode="0.0">
                  <c:v>4.9000000000000004</c:v>
                </c:pt>
                <c:pt idx="191" formatCode="0.0">
                  <c:v>4.9000000000000004</c:v>
                </c:pt>
                <c:pt idx="192" formatCode="0.0">
                  <c:v>4.9000000000000004</c:v>
                </c:pt>
                <c:pt idx="193" formatCode="0.0">
                  <c:v>4.9000000000000004</c:v>
                </c:pt>
                <c:pt idx="194" formatCode="0.0">
                  <c:v>4.9000000000000004</c:v>
                </c:pt>
                <c:pt idx="195" formatCode="0.0">
                  <c:v>4.9000000000000004</c:v>
                </c:pt>
                <c:pt idx="196" formatCode="0.0">
                  <c:v>4.9000000000000004</c:v>
                </c:pt>
                <c:pt idx="197" formatCode="0.0">
                  <c:v>4.9000000000000004</c:v>
                </c:pt>
                <c:pt idx="198" formatCode="0.0">
                  <c:v>4.9000000000000004</c:v>
                </c:pt>
                <c:pt idx="199" formatCode="0.0">
                  <c:v>4.9000000000000004</c:v>
                </c:pt>
                <c:pt idx="200" formatCode="0.0">
                  <c:v>4.8</c:v>
                </c:pt>
                <c:pt idx="201" formatCode="0.0">
                  <c:v>4.8</c:v>
                </c:pt>
                <c:pt idx="202" formatCode="0.0">
                  <c:v>4.8</c:v>
                </c:pt>
                <c:pt idx="203" formatCode="0.0">
                  <c:v>4.8</c:v>
                </c:pt>
                <c:pt idx="204" formatCode="0.0">
                  <c:v>4.8</c:v>
                </c:pt>
                <c:pt idx="205" formatCode="0.0">
                  <c:v>4.8</c:v>
                </c:pt>
                <c:pt idx="206" formatCode="0.0">
                  <c:v>4.7</c:v>
                </c:pt>
                <c:pt idx="207" formatCode="0.0">
                  <c:v>4.7</c:v>
                </c:pt>
                <c:pt idx="208" formatCode="0.0">
                  <c:v>4.7</c:v>
                </c:pt>
                <c:pt idx="209" formatCode="0.0">
                  <c:v>4.7</c:v>
                </c:pt>
                <c:pt idx="210" formatCode="0.0">
                  <c:v>4.7</c:v>
                </c:pt>
                <c:pt idx="211" formatCode="0.0">
                  <c:v>4.7</c:v>
                </c:pt>
                <c:pt idx="212" formatCode="0.0">
                  <c:v>4.7</c:v>
                </c:pt>
                <c:pt idx="213" formatCode="0.0">
                  <c:v>4.5999999999999996</c:v>
                </c:pt>
                <c:pt idx="214" formatCode="0.0">
                  <c:v>4.5</c:v>
                </c:pt>
                <c:pt idx="215" formatCode="0.0">
                  <c:v>4.4000000000000004</c:v>
                </c:pt>
                <c:pt idx="216" formatCode="0.0">
                  <c:v>4.3</c:v>
                </c:pt>
                <c:pt idx="217" formatCode="0.0">
                  <c:v>4.2</c:v>
                </c:pt>
                <c:pt idx="218" formatCode="0.0">
                  <c:v>4.0999999999999996</c:v>
                </c:pt>
                <c:pt idx="219" formatCode="0.0">
                  <c:v>4</c:v>
                </c:pt>
                <c:pt idx="220" formatCode="0.0">
                  <c:v>3.9499999999999997</c:v>
                </c:pt>
                <c:pt idx="221" formatCode="0.0">
                  <c:v>3.84</c:v>
                </c:pt>
                <c:pt idx="222" formatCode="0.0">
                  <c:v>3.7</c:v>
                </c:pt>
                <c:pt idx="223" formatCode="0.0">
                  <c:v>3.7</c:v>
                </c:pt>
                <c:pt idx="224" formatCode="0.0">
                  <c:v>3.7</c:v>
                </c:pt>
                <c:pt idx="225" formatCode="0.0">
                  <c:v>3.6</c:v>
                </c:pt>
                <c:pt idx="226" formatCode="0.0">
                  <c:v>3.4299999999999997</c:v>
                </c:pt>
                <c:pt idx="227" formatCode="0.0">
                  <c:v>3.4</c:v>
                </c:pt>
                <c:pt idx="228" formatCode="0.0">
                  <c:v>3.4</c:v>
                </c:pt>
                <c:pt idx="229" formatCode="0.0">
                  <c:v>3.4</c:v>
                </c:pt>
                <c:pt idx="230" formatCode="0.0">
                  <c:v>3.1</c:v>
                </c:pt>
                <c:pt idx="231" formatCode="0.0">
                  <c:v>3.1</c:v>
                </c:pt>
                <c:pt idx="232" formatCode="0.0">
                  <c:v>3.01</c:v>
                </c:pt>
                <c:pt idx="233" formatCode="0.0">
                  <c:v>2.8</c:v>
                </c:pt>
                <c:pt idx="234" formatCode="0.0">
                  <c:v>2.6</c:v>
                </c:pt>
                <c:pt idx="235" formatCode="0.0">
                  <c:v>2.5</c:v>
                </c:pt>
                <c:pt idx="236" formatCode="0.0">
                  <c:v>2.5</c:v>
                </c:pt>
                <c:pt idx="237" formatCode="0.0">
                  <c:v>2.4</c:v>
                </c:pt>
                <c:pt idx="238" formatCode="0.0">
                  <c:v>2.4</c:v>
                </c:pt>
                <c:pt idx="239" formatCode="0.0">
                  <c:v>2.2999999999999998</c:v>
                </c:pt>
                <c:pt idx="240" formatCode="0.0">
                  <c:v>2.2999999999999998</c:v>
                </c:pt>
                <c:pt idx="241" formatCode="0.0">
                  <c:v>2.2000000000000002</c:v>
                </c:pt>
                <c:pt idx="242" formatCode="0.0">
                  <c:v>2.1</c:v>
                </c:pt>
                <c:pt idx="243" formatCode="0.0">
                  <c:v>2.1</c:v>
                </c:pt>
                <c:pt idx="244" formatCode="0.0">
                  <c:v>2</c:v>
                </c:pt>
                <c:pt idx="245" formatCode="0.0">
                  <c:v>2</c:v>
                </c:pt>
                <c:pt idx="246" formatCode="0.0">
                  <c:v>2</c:v>
                </c:pt>
                <c:pt idx="247" formatCode="0.0">
                  <c:v>2</c:v>
                </c:pt>
                <c:pt idx="248" formatCode="0.0">
                  <c:v>2</c:v>
                </c:pt>
                <c:pt idx="249" formatCode="0.0">
                  <c:v>2</c:v>
                </c:pt>
                <c:pt idx="250" formatCode="0.0">
                  <c:v>2</c:v>
                </c:pt>
                <c:pt idx="251" formatCode="0.0">
                  <c:v>2</c:v>
                </c:pt>
                <c:pt idx="252" formatCode="0.0">
                  <c:v>2</c:v>
                </c:pt>
                <c:pt idx="253" formatCode="0.0">
                  <c:v>2</c:v>
                </c:pt>
                <c:pt idx="254" formatCode="0.0">
                  <c:v>2</c:v>
                </c:pt>
                <c:pt idx="255" formatCode="0.0">
                  <c:v>2</c:v>
                </c:pt>
                <c:pt idx="256" formatCode="0.0">
                  <c:v>1.9900000000000004</c:v>
                </c:pt>
                <c:pt idx="257" formatCode="0.0">
                  <c:v>1.9</c:v>
                </c:pt>
                <c:pt idx="258" formatCode="0.0">
                  <c:v>1.9</c:v>
                </c:pt>
                <c:pt idx="259" formatCode="0.0">
                  <c:v>1.9</c:v>
                </c:pt>
                <c:pt idx="260" formatCode="0.0">
                  <c:v>1.9</c:v>
                </c:pt>
                <c:pt idx="261" formatCode="0.0">
                  <c:v>1.9</c:v>
                </c:pt>
                <c:pt idx="262" formatCode="0.0">
                  <c:v>1.9</c:v>
                </c:pt>
                <c:pt idx="263" formatCode="0.0">
                  <c:v>1.9</c:v>
                </c:pt>
                <c:pt idx="264" formatCode="0.0">
                  <c:v>1.9</c:v>
                </c:pt>
                <c:pt idx="265" formatCode="0.0">
                  <c:v>1.7000000000000008</c:v>
                </c:pt>
                <c:pt idx="266" formatCode="0.0">
                  <c:v>1.7000000000000008</c:v>
                </c:pt>
                <c:pt idx="267" formatCode="0.0">
                  <c:v>1.6</c:v>
                </c:pt>
                <c:pt idx="268" formatCode="0.0">
                  <c:v>1.6</c:v>
                </c:pt>
                <c:pt idx="269" formatCode="0.0">
                  <c:v>1.6</c:v>
                </c:pt>
                <c:pt idx="270" formatCode="0.0">
                  <c:v>1.5</c:v>
                </c:pt>
                <c:pt idx="271" formatCode="0.0">
                  <c:v>1.3</c:v>
                </c:pt>
                <c:pt idx="272" formatCode="0.0">
                  <c:v>1.3</c:v>
                </c:pt>
                <c:pt idx="273" formatCode="0.0">
                  <c:v>1.3</c:v>
                </c:pt>
                <c:pt idx="274" formatCode="0.0">
                  <c:v>1.28</c:v>
                </c:pt>
                <c:pt idx="275" formatCode="0.0">
                  <c:v>1.21</c:v>
                </c:pt>
                <c:pt idx="276" formatCode="0.0">
                  <c:v>1.2</c:v>
                </c:pt>
                <c:pt idx="277" formatCode="0.0">
                  <c:v>1.1700000000000013</c:v>
                </c:pt>
                <c:pt idx="278" formatCode="0.0">
                  <c:v>1.1576</c:v>
                </c:pt>
                <c:pt idx="279" formatCode="0.0">
                  <c:v>1.143</c:v>
                </c:pt>
                <c:pt idx="280" formatCode="0.0">
                  <c:v>1.1000000000000001</c:v>
                </c:pt>
                <c:pt idx="281" formatCode="0.0">
                  <c:v>1.04</c:v>
                </c:pt>
                <c:pt idx="282" formatCode="0.0">
                  <c:v>1.01</c:v>
                </c:pt>
                <c:pt idx="283" formatCode="0.000">
                  <c:v>0.99</c:v>
                </c:pt>
                <c:pt idx="284" formatCode="0.000">
                  <c:v>0.99</c:v>
                </c:pt>
                <c:pt idx="285" formatCode="0.000">
                  <c:v>0.9700000000000002</c:v>
                </c:pt>
                <c:pt idx="286" formatCode="0.000">
                  <c:v>0.91089999999999993</c:v>
                </c:pt>
                <c:pt idx="287" formatCode="0.000">
                  <c:v>0.83000000000000063</c:v>
                </c:pt>
                <c:pt idx="288" formatCode="0.000">
                  <c:v>0.70700000000000063</c:v>
                </c:pt>
                <c:pt idx="289" formatCode="0.000">
                  <c:v>0.63100000000000078</c:v>
                </c:pt>
                <c:pt idx="290" formatCode="0.000">
                  <c:v>0.63100000000000078</c:v>
                </c:pt>
                <c:pt idx="291" formatCode="0.000">
                  <c:v>0.53</c:v>
                </c:pt>
                <c:pt idx="292" formatCode="0.000">
                  <c:v>0.44700000000000023</c:v>
                </c:pt>
                <c:pt idx="293" formatCode="0.000">
                  <c:v>0.39690000000000047</c:v>
                </c:pt>
                <c:pt idx="294" formatCode="0.000">
                  <c:v>0.35000000000000031</c:v>
                </c:pt>
                <c:pt idx="295" formatCode="0.000">
                  <c:v>0.31000000000000033</c:v>
                </c:pt>
                <c:pt idx="296" formatCode="0.000">
                  <c:v>0.29000000000000031</c:v>
                </c:pt>
                <c:pt idx="297" formatCode="0.000">
                  <c:v>0.26</c:v>
                </c:pt>
                <c:pt idx="298" formatCode="0.000">
                  <c:v>0.25</c:v>
                </c:pt>
                <c:pt idx="299" formatCode="0.000">
                  <c:v>0.24800000000000016</c:v>
                </c:pt>
                <c:pt idx="300" formatCode="0.000">
                  <c:v>0.23</c:v>
                </c:pt>
                <c:pt idx="301" formatCode="0.000">
                  <c:v>4.4000000000000032E-2</c:v>
                </c:pt>
                <c:pt idx="302" formatCode="0.000">
                  <c:v>4.4000000000000032E-2</c:v>
                </c:pt>
              </c:numCache>
            </c:numRef>
          </c:yVal>
        </c:ser>
        <c:ser>
          <c:idx val="1"/>
          <c:order val="1"/>
          <c:tx>
            <c:v>Spokane River 2005</c:v>
          </c:tx>
          <c:spPr>
            <a:ln w="28575">
              <a:noFill/>
            </a:ln>
          </c:spPr>
          <c:marker>
            <c:symbol val="circle"/>
            <c:size val="7"/>
            <c:spPr>
              <a:solidFill>
                <a:srgbClr val="FFC000"/>
              </a:solidFill>
            </c:spPr>
          </c:marker>
          <c:xVal>
            <c:numRef>
              <c:f>'WSTMP t-PCB dta spok'!$J$5:$J$278</c:f>
              <c:numCache>
                <c:formatCode>0.0%</c:formatCode>
                <c:ptCount val="274"/>
                <c:pt idx="0">
                  <c:v>1</c:v>
                </c:pt>
                <c:pt idx="1">
                  <c:v>0.996</c:v>
                </c:pt>
                <c:pt idx="2">
                  <c:v>0.99299999999999999</c:v>
                </c:pt>
                <c:pt idx="3">
                  <c:v>0.99</c:v>
                </c:pt>
                <c:pt idx="4">
                  <c:v>0.98599999999999999</c:v>
                </c:pt>
                <c:pt idx="5">
                  <c:v>0.98299999999999998</c:v>
                </c:pt>
                <c:pt idx="6">
                  <c:v>0.98</c:v>
                </c:pt>
                <c:pt idx="7">
                  <c:v>0.9730000000000002</c:v>
                </c:pt>
                <c:pt idx="8">
                  <c:v>0.9730000000000002</c:v>
                </c:pt>
                <c:pt idx="9">
                  <c:v>0.9700000000000002</c:v>
                </c:pt>
                <c:pt idx="10">
                  <c:v>0.96600000000000064</c:v>
                </c:pt>
                <c:pt idx="11">
                  <c:v>0.96300000000000063</c:v>
                </c:pt>
                <c:pt idx="12">
                  <c:v>0.96000000000000063</c:v>
                </c:pt>
                <c:pt idx="13">
                  <c:v>0.95600000000000063</c:v>
                </c:pt>
                <c:pt idx="14">
                  <c:v>0.95300000000000062</c:v>
                </c:pt>
                <c:pt idx="15">
                  <c:v>0.94699999999999995</c:v>
                </c:pt>
                <c:pt idx="16">
                  <c:v>0.94699999999999995</c:v>
                </c:pt>
                <c:pt idx="17">
                  <c:v>0.94299999999999995</c:v>
                </c:pt>
                <c:pt idx="18">
                  <c:v>0.94000000000000061</c:v>
                </c:pt>
                <c:pt idx="19">
                  <c:v>0.93700000000000061</c:v>
                </c:pt>
                <c:pt idx="20">
                  <c:v>0.93300000000000005</c:v>
                </c:pt>
                <c:pt idx="21">
                  <c:v>0.93</c:v>
                </c:pt>
                <c:pt idx="22">
                  <c:v>0.92700000000000005</c:v>
                </c:pt>
                <c:pt idx="23">
                  <c:v>0.92300000000000004</c:v>
                </c:pt>
                <c:pt idx="24">
                  <c:v>0.92</c:v>
                </c:pt>
                <c:pt idx="25">
                  <c:v>0.91700000000000004</c:v>
                </c:pt>
                <c:pt idx="26">
                  <c:v>0.91300000000000003</c:v>
                </c:pt>
                <c:pt idx="27">
                  <c:v>0.91</c:v>
                </c:pt>
                <c:pt idx="28">
                  <c:v>0.90700000000000003</c:v>
                </c:pt>
                <c:pt idx="29">
                  <c:v>0.90300000000000002</c:v>
                </c:pt>
                <c:pt idx="30">
                  <c:v>0.9</c:v>
                </c:pt>
                <c:pt idx="31">
                  <c:v>0.89700000000000046</c:v>
                </c:pt>
                <c:pt idx="32">
                  <c:v>0.89400000000000046</c:v>
                </c:pt>
                <c:pt idx="33">
                  <c:v>0.89000000000000046</c:v>
                </c:pt>
                <c:pt idx="34">
                  <c:v>0.88700000000000045</c:v>
                </c:pt>
                <c:pt idx="35">
                  <c:v>0.88400000000000045</c:v>
                </c:pt>
                <c:pt idx="36">
                  <c:v>0.88000000000000045</c:v>
                </c:pt>
                <c:pt idx="37">
                  <c:v>0.87700000000000078</c:v>
                </c:pt>
                <c:pt idx="38">
                  <c:v>0.87400000000000067</c:v>
                </c:pt>
                <c:pt idx="39">
                  <c:v>0.87000000000000066</c:v>
                </c:pt>
                <c:pt idx="40">
                  <c:v>0.86700000000000066</c:v>
                </c:pt>
                <c:pt idx="41">
                  <c:v>0.86400000000000066</c:v>
                </c:pt>
                <c:pt idx="42">
                  <c:v>0.86000000000000065</c:v>
                </c:pt>
                <c:pt idx="43">
                  <c:v>0.85400000000000065</c:v>
                </c:pt>
                <c:pt idx="44">
                  <c:v>0.85400000000000065</c:v>
                </c:pt>
                <c:pt idx="45">
                  <c:v>0.85000000000000064</c:v>
                </c:pt>
                <c:pt idx="46">
                  <c:v>0.84400000000000064</c:v>
                </c:pt>
                <c:pt idx="47">
                  <c:v>0.84400000000000064</c:v>
                </c:pt>
                <c:pt idx="48">
                  <c:v>0.84100000000000064</c:v>
                </c:pt>
                <c:pt idx="49">
                  <c:v>0.83700000000000063</c:v>
                </c:pt>
                <c:pt idx="50">
                  <c:v>0.83400000000000063</c:v>
                </c:pt>
                <c:pt idx="51">
                  <c:v>0.82700000000000062</c:v>
                </c:pt>
                <c:pt idx="52">
                  <c:v>0.82700000000000062</c:v>
                </c:pt>
                <c:pt idx="53">
                  <c:v>0.82399999999999995</c:v>
                </c:pt>
                <c:pt idx="54">
                  <c:v>0.82099999999999995</c:v>
                </c:pt>
                <c:pt idx="55">
                  <c:v>0.81699999999999995</c:v>
                </c:pt>
                <c:pt idx="56">
                  <c:v>0.81399999999999995</c:v>
                </c:pt>
                <c:pt idx="57">
                  <c:v>0.81100000000000005</c:v>
                </c:pt>
                <c:pt idx="58">
                  <c:v>0.79800000000000004</c:v>
                </c:pt>
                <c:pt idx="59">
                  <c:v>0.79800000000000004</c:v>
                </c:pt>
                <c:pt idx="60">
                  <c:v>0.79800000000000004</c:v>
                </c:pt>
                <c:pt idx="61">
                  <c:v>0.79800000000000004</c:v>
                </c:pt>
                <c:pt idx="62">
                  <c:v>0.79400000000000004</c:v>
                </c:pt>
                <c:pt idx="63">
                  <c:v>0.79100000000000004</c:v>
                </c:pt>
                <c:pt idx="64">
                  <c:v>0.78800000000000003</c:v>
                </c:pt>
                <c:pt idx="65">
                  <c:v>0.78100000000000003</c:v>
                </c:pt>
                <c:pt idx="66">
                  <c:v>0.78100000000000003</c:v>
                </c:pt>
                <c:pt idx="67">
                  <c:v>0.77800000000000025</c:v>
                </c:pt>
                <c:pt idx="68">
                  <c:v>0.77400000000000024</c:v>
                </c:pt>
                <c:pt idx="69">
                  <c:v>0.77100000000000024</c:v>
                </c:pt>
                <c:pt idx="70">
                  <c:v>0.76800000000000079</c:v>
                </c:pt>
                <c:pt idx="71">
                  <c:v>0.76400000000000079</c:v>
                </c:pt>
                <c:pt idx="72">
                  <c:v>0.76100000000000079</c:v>
                </c:pt>
                <c:pt idx="73">
                  <c:v>0.75800000000000078</c:v>
                </c:pt>
                <c:pt idx="74">
                  <c:v>0.75100000000000078</c:v>
                </c:pt>
                <c:pt idx="75">
                  <c:v>0.75100000000000078</c:v>
                </c:pt>
                <c:pt idx="76">
                  <c:v>0.74800000000000066</c:v>
                </c:pt>
                <c:pt idx="77">
                  <c:v>0.74500000000000066</c:v>
                </c:pt>
                <c:pt idx="78">
                  <c:v>0.74100000000000066</c:v>
                </c:pt>
                <c:pt idx="79">
                  <c:v>0.73800000000000066</c:v>
                </c:pt>
                <c:pt idx="80">
                  <c:v>0.73500000000000065</c:v>
                </c:pt>
                <c:pt idx="81">
                  <c:v>0.73100000000000065</c:v>
                </c:pt>
                <c:pt idx="82">
                  <c:v>0.72800000000000065</c:v>
                </c:pt>
                <c:pt idx="83">
                  <c:v>0.72500000000000064</c:v>
                </c:pt>
                <c:pt idx="84">
                  <c:v>0.72100000000000064</c:v>
                </c:pt>
                <c:pt idx="85">
                  <c:v>0.71500000000000064</c:v>
                </c:pt>
                <c:pt idx="86">
                  <c:v>0.71500000000000064</c:v>
                </c:pt>
                <c:pt idx="87">
                  <c:v>0.71100000000000063</c:v>
                </c:pt>
                <c:pt idx="88">
                  <c:v>0.70800000000000063</c:v>
                </c:pt>
                <c:pt idx="89">
                  <c:v>0.70500000000000063</c:v>
                </c:pt>
                <c:pt idx="90">
                  <c:v>0.70100000000000062</c:v>
                </c:pt>
                <c:pt idx="91">
                  <c:v>0.69800000000000073</c:v>
                </c:pt>
                <c:pt idx="92">
                  <c:v>0.69500000000000073</c:v>
                </c:pt>
                <c:pt idx="93">
                  <c:v>0.69200000000000073</c:v>
                </c:pt>
                <c:pt idx="94">
                  <c:v>0.68800000000000072</c:v>
                </c:pt>
                <c:pt idx="95">
                  <c:v>0.68500000000000072</c:v>
                </c:pt>
                <c:pt idx="96">
                  <c:v>0.68200000000000072</c:v>
                </c:pt>
                <c:pt idx="97">
                  <c:v>0.67800000000000094</c:v>
                </c:pt>
                <c:pt idx="98">
                  <c:v>0.67200000000000093</c:v>
                </c:pt>
                <c:pt idx="99">
                  <c:v>0.67200000000000093</c:v>
                </c:pt>
                <c:pt idx="100">
                  <c:v>0.66800000000000093</c:v>
                </c:pt>
                <c:pt idx="101">
                  <c:v>0.66500000000000092</c:v>
                </c:pt>
                <c:pt idx="102">
                  <c:v>0.66200000000000092</c:v>
                </c:pt>
                <c:pt idx="103">
                  <c:v>0.65800000000000092</c:v>
                </c:pt>
                <c:pt idx="104">
                  <c:v>0.65500000000000091</c:v>
                </c:pt>
                <c:pt idx="105">
                  <c:v>0.65200000000000091</c:v>
                </c:pt>
                <c:pt idx="106">
                  <c:v>0.6490000000000008</c:v>
                </c:pt>
                <c:pt idx="107">
                  <c:v>0.64200000000000079</c:v>
                </c:pt>
                <c:pt idx="108">
                  <c:v>0.64200000000000079</c:v>
                </c:pt>
                <c:pt idx="109">
                  <c:v>0.63900000000000079</c:v>
                </c:pt>
                <c:pt idx="110">
                  <c:v>0.63200000000000078</c:v>
                </c:pt>
                <c:pt idx="111">
                  <c:v>0.63200000000000078</c:v>
                </c:pt>
                <c:pt idx="112">
                  <c:v>0.62900000000000078</c:v>
                </c:pt>
                <c:pt idx="113">
                  <c:v>0.62500000000000078</c:v>
                </c:pt>
                <c:pt idx="114">
                  <c:v>0.62200000000000066</c:v>
                </c:pt>
                <c:pt idx="115">
                  <c:v>0.61900000000000066</c:v>
                </c:pt>
                <c:pt idx="116">
                  <c:v>0.61500000000000066</c:v>
                </c:pt>
                <c:pt idx="117">
                  <c:v>0.60500000000000065</c:v>
                </c:pt>
                <c:pt idx="118">
                  <c:v>0.60500000000000065</c:v>
                </c:pt>
                <c:pt idx="119">
                  <c:v>0.60500000000000065</c:v>
                </c:pt>
                <c:pt idx="120">
                  <c:v>0.59200000000000041</c:v>
                </c:pt>
                <c:pt idx="121">
                  <c:v>0.59200000000000041</c:v>
                </c:pt>
                <c:pt idx="122">
                  <c:v>0.59200000000000041</c:v>
                </c:pt>
                <c:pt idx="123">
                  <c:v>0.59200000000000041</c:v>
                </c:pt>
                <c:pt idx="124">
                  <c:v>0.58200000000000041</c:v>
                </c:pt>
                <c:pt idx="125">
                  <c:v>0.58200000000000041</c:v>
                </c:pt>
                <c:pt idx="126">
                  <c:v>0.58200000000000041</c:v>
                </c:pt>
                <c:pt idx="127">
                  <c:v>0.57199999999999995</c:v>
                </c:pt>
                <c:pt idx="128">
                  <c:v>0.57199999999999995</c:v>
                </c:pt>
                <c:pt idx="129">
                  <c:v>0.57199999999999995</c:v>
                </c:pt>
                <c:pt idx="130">
                  <c:v>0.56200000000000061</c:v>
                </c:pt>
                <c:pt idx="131">
                  <c:v>0.56200000000000061</c:v>
                </c:pt>
                <c:pt idx="132">
                  <c:v>0.56200000000000061</c:v>
                </c:pt>
                <c:pt idx="133">
                  <c:v>0.55900000000000005</c:v>
                </c:pt>
                <c:pt idx="134">
                  <c:v>0.55600000000000005</c:v>
                </c:pt>
                <c:pt idx="135">
                  <c:v>0.55200000000000005</c:v>
                </c:pt>
                <c:pt idx="136">
                  <c:v>0.54900000000000004</c:v>
                </c:pt>
                <c:pt idx="137">
                  <c:v>0.53900000000000003</c:v>
                </c:pt>
                <c:pt idx="138">
                  <c:v>0.53900000000000003</c:v>
                </c:pt>
                <c:pt idx="139">
                  <c:v>0.53900000000000003</c:v>
                </c:pt>
                <c:pt idx="140">
                  <c:v>0.52900000000000003</c:v>
                </c:pt>
                <c:pt idx="141">
                  <c:v>0.52900000000000003</c:v>
                </c:pt>
                <c:pt idx="142">
                  <c:v>0.52900000000000003</c:v>
                </c:pt>
                <c:pt idx="143">
                  <c:v>0.52600000000000002</c:v>
                </c:pt>
                <c:pt idx="144">
                  <c:v>0.51900000000000002</c:v>
                </c:pt>
                <c:pt idx="145">
                  <c:v>0.51900000000000002</c:v>
                </c:pt>
                <c:pt idx="146">
                  <c:v>0.51600000000000001</c:v>
                </c:pt>
                <c:pt idx="147">
                  <c:v>0.51300000000000001</c:v>
                </c:pt>
                <c:pt idx="148">
                  <c:v>0.50900000000000001</c:v>
                </c:pt>
                <c:pt idx="149">
                  <c:v>0.50600000000000001</c:v>
                </c:pt>
                <c:pt idx="150">
                  <c:v>0.503</c:v>
                </c:pt>
                <c:pt idx="151">
                  <c:v>0.5</c:v>
                </c:pt>
                <c:pt idx="152">
                  <c:v>0.49600000000000033</c:v>
                </c:pt>
                <c:pt idx="153">
                  <c:v>0.49300000000000038</c:v>
                </c:pt>
                <c:pt idx="154">
                  <c:v>0.49000000000000032</c:v>
                </c:pt>
                <c:pt idx="155">
                  <c:v>0.48600000000000032</c:v>
                </c:pt>
                <c:pt idx="156">
                  <c:v>0.48300000000000032</c:v>
                </c:pt>
                <c:pt idx="157">
                  <c:v>0.48000000000000032</c:v>
                </c:pt>
                <c:pt idx="158">
                  <c:v>0.47600000000000031</c:v>
                </c:pt>
                <c:pt idx="159">
                  <c:v>0.47300000000000031</c:v>
                </c:pt>
                <c:pt idx="160">
                  <c:v>0.47000000000000008</c:v>
                </c:pt>
                <c:pt idx="161">
                  <c:v>0.46600000000000008</c:v>
                </c:pt>
                <c:pt idx="162">
                  <c:v>0.46</c:v>
                </c:pt>
                <c:pt idx="163">
                  <c:v>0.46</c:v>
                </c:pt>
                <c:pt idx="164">
                  <c:v>0.45600000000000002</c:v>
                </c:pt>
                <c:pt idx="165">
                  <c:v>0.45300000000000001</c:v>
                </c:pt>
                <c:pt idx="166">
                  <c:v>0.44700000000000023</c:v>
                </c:pt>
                <c:pt idx="167">
                  <c:v>0.44700000000000023</c:v>
                </c:pt>
                <c:pt idx="168">
                  <c:v>0.44000000000000022</c:v>
                </c:pt>
                <c:pt idx="169">
                  <c:v>0.44000000000000022</c:v>
                </c:pt>
                <c:pt idx="170">
                  <c:v>0.43700000000000033</c:v>
                </c:pt>
                <c:pt idx="171">
                  <c:v>0.40300000000000002</c:v>
                </c:pt>
                <c:pt idx="172">
                  <c:v>0.40300000000000002</c:v>
                </c:pt>
                <c:pt idx="173">
                  <c:v>0.40300000000000002</c:v>
                </c:pt>
                <c:pt idx="174">
                  <c:v>0.40300000000000002</c:v>
                </c:pt>
                <c:pt idx="175">
                  <c:v>0.40300000000000002</c:v>
                </c:pt>
                <c:pt idx="176">
                  <c:v>0.40300000000000002</c:v>
                </c:pt>
                <c:pt idx="177">
                  <c:v>0.40300000000000002</c:v>
                </c:pt>
                <c:pt idx="178">
                  <c:v>0.40300000000000002</c:v>
                </c:pt>
                <c:pt idx="179">
                  <c:v>0.40300000000000002</c:v>
                </c:pt>
                <c:pt idx="180">
                  <c:v>0.40300000000000002</c:v>
                </c:pt>
                <c:pt idx="181">
                  <c:v>0.34100000000000041</c:v>
                </c:pt>
                <c:pt idx="182">
                  <c:v>0.34100000000000041</c:v>
                </c:pt>
                <c:pt idx="183">
                  <c:v>0.34100000000000041</c:v>
                </c:pt>
                <c:pt idx="184">
                  <c:v>0.34100000000000041</c:v>
                </c:pt>
                <c:pt idx="185">
                  <c:v>0.34100000000000041</c:v>
                </c:pt>
                <c:pt idx="186">
                  <c:v>0.34100000000000041</c:v>
                </c:pt>
                <c:pt idx="187">
                  <c:v>0.34100000000000041</c:v>
                </c:pt>
                <c:pt idx="188">
                  <c:v>0.34100000000000041</c:v>
                </c:pt>
                <c:pt idx="189">
                  <c:v>0.34100000000000041</c:v>
                </c:pt>
                <c:pt idx="190">
                  <c:v>0.34100000000000041</c:v>
                </c:pt>
                <c:pt idx="191">
                  <c:v>0.34100000000000041</c:v>
                </c:pt>
                <c:pt idx="192">
                  <c:v>0.34100000000000041</c:v>
                </c:pt>
                <c:pt idx="193">
                  <c:v>0.34100000000000041</c:v>
                </c:pt>
                <c:pt idx="194">
                  <c:v>0.34100000000000041</c:v>
                </c:pt>
                <c:pt idx="195">
                  <c:v>0.34100000000000041</c:v>
                </c:pt>
                <c:pt idx="196">
                  <c:v>0.34100000000000041</c:v>
                </c:pt>
                <c:pt idx="197">
                  <c:v>0.34100000000000041</c:v>
                </c:pt>
                <c:pt idx="198">
                  <c:v>0.34100000000000041</c:v>
                </c:pt>
                <c:pt idx="199">
                  <c:v>0.34100000000000041</c:v>
                </c:pt>
                <c:pt idx="200">
                  <c:v>0.3210000000000004</c:v>
                </c:pt>
                <c:pt idx="201">
                  <c:v>0.3210000000000004</c:v>
                </c:pt>
                <c:pt idx="202">
                  <c:v>0.3210000000000004</c:v>
                </c:pt>
                <c:pt idx="203">
                  <c:v>0.3210000000000004</c:v>
                </c:pt>
                <c:pt idx="204">
                  <c:v>0.3210000000000004</c:v>
                </c:pt>
                <c:pt idx="205">
                  <c:v>0.3210000000000004</c:v>
                </c:pt>
                <c:pt idx="206">
                  <c:v>0.29800000000000032</c:v>
                </c:pt>
                <c:pt idx="207">
                  <c:v>0.29800000000000032</c:v>
                </c:pt>
                <c:pt idx="208">
                  <c:v>0.29800000000000032</c:v>
                </c:pt>
                <c:pt idx="209">
                  <c:v>0.29800000000000032</c:v>
                </c:pt>
                <c:pt idx="210">
                  <c:v>0.29800000000000032</c:v>
                </c:pt>
                <c:pt idx="211">
                  <c:v>0.29800000000000032</c:v>
                </c:pt>
                <c:pt idx="212">
                  <c:v>0.29800000000000032</c:v>
                </c:pt>
                <c:pt idx="213">
                  <c:v>0.29400000000000032</c:v>
                </c:pt>
                <c:pt idx="214">
                  <c:v>0.29100000000000031</c:v>
                </c:pt>
                <c:pt idx="215">
                  <c:v>0.28800000000000031</c:v>
                </c:pt>
                <c:pt idx="216">
                  <c:v>0.28400000000000031</c:v>
                </c:pt>
                <c:pt idx="217">
                  <c:v>0.28100000000000008</c:v>
                </c:pt>
                <c:pt idx="218">
                  <c:v>0.27800000000000002</c:v>
                </c:pt>
                <c:pt idx="219">
                  <c:v>0.27400000000000002</c:v>
                </c:pt>
                <c:pt idx="220">
                  <c:v>0.27100000000000002</c:v>
                </c:pt>
                <c:pt idx="221">
                  <c:v>0.26800000000000002</c:v>
                </c:pt>
                <c:pt idx="222">
                  <c:v>0.25800000000000001</c:v>
                </c:pt>
                <c:pt idx="223">
                  <c:v>0.25800000000000001</c:v>
                </c:pt>
                <c:pt idx="224">
                  <c:v>0.25800000000000001</c:v>
                </c:pt>
                <c:pt idx="225">
                  <c:v>0.254</c:v>
                </c:pt>
                <c:pt idx="226">
                  <c:v>0.251</c:v>
                </c:pt>
                <c:pt idx="227">
                  <c:v>0.24100000000000016</c:v>
                </c:pt>
                <c:pt idx="228">
                  <c:v>0.24100000000000016</c:v>
                </c:pt>
                <c:pt idx="229">
                  <c:v>0.24100000000000016</c:v>
                </c:pt>
                <c:pt idx="230">
                  <c:v>0.23500000000000001</c:v>
                </c:pt>
                <c:pt idx="231">
                  <c:v>0.23500000000000001</c:v>
                </c:pt>
                <c:pt idx="232">
                  <c:v>0.23100000000000001</c:v>
                </c:pt>
                <c:pt idx="233">
                  <c:v>0.22800000000000012</c:v>
                </c:pt>
                <c:pt idx="234">
                  <c:v>0.22500000000000012</c:v>
                </c:pt>
                <c:pt idx="235">
                  <c:v>0.21800000000000017</c:v>
                </c:pt>
                <c:pt idx="236">
                  <c:v>0.21800000000000017</c:v>
                </c:pt>
                <c:pt idx="237">
                  <c:v>0.21100000000000016</c:v>
                </c:pt>
                <c:pt idx="238">
                  <c:v>0.21100000000000016</c:v>
                </c:pt>
                <c:pt idx="239">
                  <c:v>0.20500000000000004</c:v>
                </c:pt>
                <c:pt idx="240">
                  <c:v>0.20500000000000004</c:v>
                </c:pt>
                <c:pt idx="241">
                  <c:v>0.20100000000000001</c:v>
                </c:pt>
                <c:pt idx="242">
                  <c:v>0.19500000000000012</c:v>
                </c:pt>
                <c:pt idx="243">
                  <c:v>0.19500000000000012</c:v>
                </c:pt>
                <c:pt idx="244">
                  <c:v>0.15500000000000017</c:v>
                </c:pt>
                <c:pt idx="245">
                  <c:v>0.15500000000000017</c:v>
                </c:pt>
                <c:pt idx="246">
                  <c:v>0.15500000000000017</c:v>
                </c:pt>
                <c:pt idx="247">
                  <c:v>0.15500000000000017</c:v>
                </c:pt>
                <c:pt idx="248">
                  <c:v>0.15500000000000017</c:v>
                </c:pt>
                <c:pt idx="249">
                  <c:v>0.15500000000000017</c:v>
                </c:pt>
                <c:pt idx="250">
                  <c:v>0.15500000000000017</c:v>
                </c:pt>
                <c:pt idx="251">
                  <c:v>0.15500000000000017</c:v>
                </c:pt>
                <c:pt idx="252">
                  <c:v>0.15500000000000017</c:v>
                </c:pt>
                <c:pt idx="253">
                  <c:v>0.15500000000000017</c:v>
                </c:pt>
                <c:pt idx="254">
                  <c:v>0.15500000000000017</c:v>
                </c:pt>
                <c:pt idx="255">
                  <c:v>0.15500000000000017</c:v>
                </c:pt>
                <c:pt idx="256">
                  <c:v>0.15200000000000016</c:v>
                </c:pt>
                <c:pt idx="257">
                  <c:v>0.125</c:v>
                </c:pt>
                <c:pt idx="258">
                  <c:v>0.125</c:v>
                </c:pt>
                <c:pt idx="259">
                  <c:v>0.125</c:v>
                </c:pt>
                <c:pt idx="260">
                  <c:v>0.125</c:v>
                </c:pt>
                <c:pt idx="261">
                  <c:v>0.125</c:v>
                </c:pt>
                <c:pt idx="262">
                  <c:v>0.125</c:v>
                </c:pt>
                <c:pt idx="263">
                  <c:v>0.125</c:v>
                </c:pt>
                <c:pt idx="264">
                  <c:v>0.125</c:v>
                </c:pt>
                <c:pt idx="265">
                  <c:v>0.11899999999999999</c:v>
                </c:pt>
                <c:pt idx="266">
                  <c:v>0.11899999999999999</c:v>
                </c:pt>
                <c:pt idx="267">
                  <c:v>0.10900000000000008</c:v>
                </c:pt>
                <c:pt idx="268">
                  <c:v>0.10900000000000008</c:v>
                </c:pt>
                <c:pt idx="269">
                  <c:v>0.10900000000000008</c:v>
                </c:pt>
                <c:pt idx="270">
                  <c:v>0.10500000000000002</c:v>
                </c:pt>
                <c:pt idx="271">
                  <c:v>9.6000000000000071E-2</c:v>
                </c:pt>
                <c:pt idx="272">
                  <c:v>9.6000000000000071E-2</c:v>
                </c:pt>
                <c:pt idx="273">
                  <c:v>9.6000000000000071E-2</c:v>
                </c:pt>
              </c:numCache>
            </c:numRef>
          </c:xVal>
          <c:yVal>
            <c:numRef>
              <c:f>'WSTMP t-PCB dta spok'!$M$5:$M$278</c:f>
              <c:numCache>
                <c:formatCode>General</c:formatCode>
                <c:ptCount val="274"/>
                <c:pt idx="5">
                  <c:v>280</c:v>
                </c:pt>
                <c:pt idx="7">
                  <c:v>220</c:v>
                </c:pt>
                <c:pt idx="8">
                  <c:v>220</c:v>
                </c:pt>
                <c:pt idx="9">
                  <c:v>203</c:v>
                </c:pt>
                <c:pt idx="10">
                  <c:v>190</c:v>
                </c:pt>
                <c:pt idx="11">
                  <c:v>172</c:v>
                </c:pt>
                <c:pt idx="12">
                  <c:v>160</c:v>
                </c:pt>
                <c:pt idx="15">
                  <c:v>130</c:v>
                </c:pt>
                <c:pt idx="16">
                  <c:v>130</c:v>
                </c:pt>
                <c:pt idx="17">
                  <c:v>129</c:v>
                </c:pt>
                <c:pt idx="18">
                  <c:v>121</c:v>
                </c:pt>
                <c:pt idx="19" formatCode="0">
                  <c:v>120</c:v>
                </c:pt>
                <c:pt idx="20">
                  <c:v>118</c:v>
                </c:pt>
                <c:pt idx="26">
                  <c:v>94</c:v>
                </c:pt>
                <c:pt idx="28">
                  <c:v>86</c:v>
                </c:pt>
                <c:pt idx="29">
                  <c:v>82</c:v>
                </c:pt>
                <c:pt idx="30">
                  <c:v>78</c:v>
                </c:pt>
                <c:pt idx="32">
                  <c:v>71.2</c:v>
                </c:pt>
                <c:pt idx="34">
                  <c:v>70.2</c:v>
                </c:pt>
                <c:pt idx="35">
                  <c:v>68</c:v>
                </c:pt>
                <c:pt idx="36" formatCode="0">
                  <c:v>58</c:v>
                </c:pt>
                <c:pt idx="38">
                  <c:v>55</c:v>
                </c:pt>
                <c:pt idx="41">
                  <c:v>49</c:v>
                </c:pt>
                <c:pt idx="42">
                  <c:v>48.6</c:v>
                </c:pt>
                <c:pt idx="44">
                  <c:v>48</c:v>
                </c:pt>
                <c:pt idx="49">
                  <c:v>45.7</c:v>
                </c:pt>
                <c:pt idx="53">
                  <c:v>41</c:v>
                </c:pt>
                <c:pt idx="55">
                  <c:v>38.4</c:v>
                </c:pt>
                <c:pt idx="57">
                  <c:v>36.9</c:v>
                </c:pt>
                <c:pt idx="61">
                  <c:v>36</c:v>
                </c:pt>
                <c:pt idx="64">
                  <c:v>33.5</c:v>
                </c:pt>
                <c:pt idx="95">
                  <c:v>16.3</c:v>
                </c:pt>
                <c:pt idx="132">
                  <c:v>9.6</c:v>
                </c:pt>
              </c:numCache>
            </c:numRef>
          </c:yVal>
        </c:ser>
        <c:ser>
          <c:idx val="3"/>
          <c:order val="2"/>
          <c:tx>
            <c:strRef>
              <c:f>'WSTMP t-PCB dta spok'!$P$4</c:f>
              <c:strCache>
                <c:ptCount val="1"/>
                <c:pt idx="0">
                  <c:v>t-PCBs Background Study</c:v>
                </c:pt>
              </c:strCache>
            </c:strRef>
          </c:tx>
          <c:spPr>
            <a:ln w="28575">
              <a:noFill/>
            </a:ln>
          </c:spPr>
          <c:marker>
            <c:symbol val="circle"/>
            <c:size val="10"/>
            <c:spPr>
              <a:noFill/>
            </c:spPr>
          </c:marker>
          <c:xVal>
            <c:numRef>
              <c:f>'WSTMP t-PCB dta spok'!$J$5:$J$307</c:f>
              <c:numCache>
                <c:formatCode>0.0%</c:formatCode>
                <c:ptCount val="303"/>
                <c:pt idx="0">
                  <c:v>1</c:v>
                </c:pt>
                <c:pt idx="1">
                  <c:v>0.996</c:v>
                </c:pt>
                <c:pt idx="2">
                  <c:v>0.99299999999999999</c:v>
                </c:pt>
                <c:pt idx="3">
                  <c:v>0.99</c:v>
                </c:pt>
                <c:pt idx="4">
                  <c:v>0.98599999999999999</c:v>
                </c:pt>
                <c:pt idx="5">
                  <c:v>0.98299999999999998</c:v>
                </c:pt>
                <c:pt idx="6">
                  <c:v>0.98</c:v>
                </c:pt>
                <c:pt idx="7">
                  <c:v>0.9730000000000002</c:v>
                </c:pt>
                <c:pt idx="8">
                  <c:v>0.9730000000000002</c:v>
                </c:pt>
                <c:pt idx="9">
                  <c:v>0.9700000000000002</c:v>
                </c:pt>
                <c:pt idx="10">
                  <c:v>0.96600000000000064</c:v>
                </c:pt>
                <c:pt idx="11">
                  <c:v>0.96300000000000063</c:v>
                </c:pt>
                <c:pt idx="12">
                  <c:v>0.96000000000000063</c:v>
                </c:pt>
                <c:pt idx="13">
                  <c:v>0.95600000000000063</c:v>
                </c:pt>
                <c:pt idx="14">
                  <c:v>0.95300000000000062</c:v>
                </c:pt>
                <c:pt idx="15">
                  <c:v>0.94699999999999995</c:v>
                </c:pt>
                <c:pt idx="16">
                  <c:v>0.94699999999999995</c:v>
                </c:pt>
                <c:pt idx="17">
                  <c:v>0.94299999999999995</c:v>
                </c:pt>
                <c:pt idx="18">
                  <c:v>0.94000000000000061</c:v>
                </c:pt>
                <c:pt idx="19">
                  <c:v>0.93700000000000061</c:v>
                </c:pt>
                <c:pt idx="20">
                  <c:v>0.93300000000000005</c:v>
                </c:pt>
                <c:pt idx="21">
                  <c:v>0.93</c:v>
                </c:pt>
                <c:pt idx="22">
                  <c:v>0.92700000000000005</c:v>
                </c:pt>
                <c:pt idx="23">
                  <c:v>0.92300000000000004</c:v>
                </c:pt>
                <c:pt idx="24">
                  <c:v>0.92</c:v>
                </c:pt>
                <c:pt idx="25">
                  <c:v>0.91700000000000004</c:v>
                </c:pt>
                <c:pt idx="26">
                  <c:v>0.91300000000000003</c:v>
                </c:pt>
                <c:pt idx="27">
                  <c:v>0.91</c:v>
                </c:pt>
                <c:pt idx="28">
                  <c:v>0.90700000000000003</c:v>
                </c:pt>
                <c:pt idx="29">
                  <c:v>0.90300000000000002</c:v>
                </c:pt>
                <c:pt idx="30">
                  <c:v>0.9</c:v>
                </c:pt>
                <c:pt idx="31">
                  <c:v>0.89700000000000046</c:v>
                </c:pt>
                <c:pt idx="32">
                  <c:v>0.89400000000000046</c:v>
                </c:pt>
                <c:pt idx="33">
                  <c:v>0.89000000000000046</c:v>
                </c:pt>
                <c:pt idx="34">
                  <c:v>0.88700000000000045</c:v>
                </c:pt>
                <c:pt idx="35">
                  <c:v>0.88400000000000045</c:v>
                </c:pt>
                <c:pt idx="36">
                  <c:v>0.88000000000000045</c:v>
                </c:pt>
                <c:pt idx="37">
                  <c:v>0.87700000000000078</c:v>
                </c:pt>
                <c:pt idx="38">
                  <c:v>0.87400000000000067</c:v>
                </c:pt>
                <c:pt idx="39">
                  <c:v>0.87000000000000066</c:v>
                </c:pt>
                <c:pt idx="40">
                  <c:v>0.86700000000000066</c:v>
                </c:pt>
                <c:pt idx="41">
                  <c:v>0.86400000000000066</c:v>
                </c:pt>
                <c:pt idx="42">
                  <c:v>0.86000000000000065</c:v>
                </c:pt>
                <c:pt idx="43">
                  <c:v>0.85400000000000065</c:v>
                </c:pt>
                <c:pt idx="44">
                  <c:v>0.85400000000000065</c:v>
                </c:pt>
                <c:pt idx="45">
                  <c:v>0.85000000000000064</c:v>
                </c:pt>
                <c:pt idx="46">
                  <c:v>0.84400000000000064</c:v>
                </c:pt>
                <c:pt idx="47">
                  <c:v>0.84400000000000064</c:v>
                </c:pt>
                <c:pt idx="48">
                  <c:v>0.84100000000000064</c:v>
                </c:pt>
                <c:pt idx="49">
                  <c:v>0.83700000000000063</c:v>
                </c:pt>
                <c:pt idx="50">
                  <c:v>0.83400000000000063</c:v>
                </c:pt>
                <c:pt idx="51">
                  <c:v>0.82700000000000062</c:v>
                </c:pt>
                <c:pt idx="52">
                  <c:v>0.82700000000000062</c:v>
                </c:pt>
                <c:pt idx="53">
                  <c:v>0.82399999999999995</c:v>
                </c:pt>
                <c:pt idx="54">
                  <c:v>0.82099999999999995</c:v>
                </c:pt>
                <c:pt idx="55">
                  <c:v>0.81699999999999995</c:v>
                </c:pt>
                <c:pt idx="56">
                  <c:v>0.81399999999999995</c:v>
                </c:pt>
                <c:pt idx="57">
                  <c:v>0.81100000000000005</c:v>
                </c:pt>
                <c:pt idx="58">
                  <c:v>0.79800000000000004</c:v>
                </c:pt>
                <c:pt idx="59">
                  <c:v>0.79800000000000004</c:v>
                </c:pt>
                <c:pt idx="60">
                  <c:v>0.79800000000000004</c:v>
                </c:pt>
                <c:pt idx="61">
                  <c:v>0.79800000000000004</c:v>
                </c:pt>
                <c:pt idx="62">
                  <c:v>0.79400000000000004</c:v>
                </c:pt>
                <c:pt idx="63">
                  <c:v>0.79100000000000004</c:v>
                </c:pt>
                <c:pt idx="64">
                  <c:v>0.78800000000000003</c:v>
                </c:pt>
                <c:pt idx="65">
                  <c:v>0.78100000000000003</c:v>
                </c:pt>
                <c:pt idx="66">
                  <c:v>0.78100000000000003</c:v>
                </c:pt>
                <c:pt idx="67">
                  <c:v>0.77800000000000025</c:v>
                </c:pt>
                <c:pt idx="68">
                  <c:v>0.77400000000000024</c:v>
                </c:pt>
                <c:pt idx="69">
                  <c:v>0.77100000000000024</c:v>
                </c:pt>
                <c:pt idx="70">
                  <c:v>0.76800000000000079</c:v>
                </c:pt>
                <c:pt idx="71">
                  <c:v>0.76400000000000079</c:v>
                </c:pt>
                <c:pt idx="72">
                  <c:v>0.76100000000000079</c:v>
                </c:pt>
                <c:pt idx="73">
                  <c:v>0.75800000000000078</c:v>
                </c:pt>
                <c:pt idx="74">
                  <c:v>0.75100000000000078</c:v>
                </c:pt>
                <c:pt idx="75">
                  <c:v>0.75100000000000078</c:v>
                </c:pt>
                <c:pt idx="76">
                  <c:v>0.74800000000000066</c:v>
                </c:pt>
                <c:pt idx="77">
                  <c:v>0.74500000000000066</c:v>
                </c:pt>
                <c:pt idx="78">
                  <c:v>0.74100000000000066</c:v>
                </c:pt>
                <c:pt idx="79">
                  <c:v>0.73800000000000066</c:v>
                </c:pt>
                <c:pt idx="80">
                  <c:v>0.73500000000000065</c:v>
                </c:pt>
                <c:pt idx="81">
                  <c:v>0.73100000000000065</c:v>
                </c:pt>
                <c:pt idx="82">
                  <c:v>0.72800000000000065</c:v>
                </c:pt>
                <c:pt idx="83">
                  <c:v>0.72500000000000064</c:v>
                </c:pt>
                <c:pt idx="84">
                  <c:v>0.72100000000000064</c:v>
                </c:pt>
                <c:pt idx="85">
                  <c:v>0.71500000000000064</c:v>
                </c:pt>
                <c:pt idx="86">
                  <c:v>0.71500000000000064</c:v>
                </c:pt>
                <c:pt idx="87">
                  <c:v>0.71100000000000063</c:v>
                </c:pt>
                <c:pt idx="88">
                  <c:v>0.70800000000000063</c:v>
                </c:pt>
                <c:pt idx="89">
                  <c:v>0.70500000000000063</c:v>
                </c:pt>
                <c:pt idx="90">
                  <c:v>0.70100000000000062</c:v>
                </c:pt>
                <c:pt idx="91">
                  <c:v>0.69800000000000073</c:v>
                </c:pt>
                <c:pt idx="92">
                  <c:v>0.69500000000000073</c:v>
                </c:pt>
                <c:pt idx="93">
                  <c:v>0.69200000000000073</c:v>
                </c:pt>
                <c:pt idx="94">
                  <c:v>0.68800000000000072</c:v>
                </c:pt>
                <c:pt idx="95">
                  <c:v>0.68500000000000072</c:v>
                </c:pt>
                <c:pt idx="96">
                  <c:v>0.68200000000000072</c:v>
                </c:pt>
                <c:pt idx="97">
                  <c:v>0.67800000000000094</c:v>
                </c:pt>
                <c:pt idx="98">
                  <c:v>0.67200000000000093</c:v>
                </c:pt>
                <c:pt idx="99">
                  <c:v>0.67200000000000093</c:v>
                </c:pt>
                <c:pt idx="100">
                  <c:v>0.66800000000000093</c:v>
                </c:pt>
                <c:pt idx="101">
                  <c:v>0.66500000000000092</c:v>
                </c:pt>
                <c:pt idx="102">
                  <c:v>0.66200000000000092</c:v>
                </c:pt>
                <c:pt idx="103">
                  <c:v>0.65800000000000092</c:v>
                </c:pt>
                <c:pt idx="104">
                  <c:v>0.65500000000000091</c:v>
                </c:pt>
                <c:pt idx="105">
                  <c:v>0.65200000000000091</c:v>
                </c:pt>
                <c:pt idx="106">
                  <c:v>0.6490000000000008</c:v>
                </c:pt>
                <c:pt idx="107">
                  <c:v>0.64200000000000079</c:v>
                </c:pt>
                <c:pt idx="108">
                  <c:v>0.64200000000000079</c:v>
                </c:pt>
                <c:pt idx="109">
                  <c:v>0.63900000000000079</c:v>
                </c:pt>
                <c:pt idx="110">
                  <c:v>0.63200000000000078</c:v>
                </c:pt>
                <c:pt idx="111">
                  <c:v>0.63200000000000078</c:v>
                </c:pt>
                <c:pt idx="112">
                  <c:v>0.62900000000000078</c:v>
                </c:pt>
                <c:pt idx="113">
                  <c:v>0.62500000000000078</c:v>
                </c:pt>
                <c:pt idx="114">
                  <c:v>0.62200000000000066</c:v>
                </c:pt>
                <c:pt idx="115">
                  <c:v>0.61900000000000066</c:v>
                </c:pt>
                <c:pt idx="116">
                  <c:v>0.61500000000000066</c:v>
                </c:pt>
                <c:pt idx="117">
                  <c:v>0.60500000000000065</c:v>
                </c:pt>
                <c:pt idx="118">
                  <c:v>0.60500000000000065</c:v>
                </c:pt>
                <c:pt idx="119">
                  <c:v>0.60500000000000065</c:v>
                </c:pt>
                <c:pt idx="120">
                  <c:v>0.59200000000000041</c:v>
                </c:pt>
                <c:pt idx="121">
                  <c:v>0.59200000000000041</c:v>
                </c:pt>
                <c:pt idx="122">
                  <c:v>0.59200000000000041</c:v>
                </c:pt>
                <c:pt idx="123">
                  <c:v>0.59200000000000041</c:v>
                </c:pt>
                <c:pt idx="124">
                  <c:v>0.58200000000000041</c:v>
                </c:pt>
                <c:pt idx="125">
                  <c:v>0.58200000000000041</c:v>
                </c:pt>
                <c:pt idx="126">
                  <c:v>0.58200000000000041</c:v>
                </c:pt>
                <c:pt idx="127">
                  <c:v>0.57199999999999995</c:v>
                </c:pt>
                <c:pt idx="128">
                  <c:v>0.57199999999999995</c:v>
                </c:pt>
                <c:pt idx="129">
                  <c:v>0.57199999999999995</c:v>
                </c:pt>
                <c:pt idx="130">
                  <c:v>0.56200000000000061</c:v>
                </c:pt>
                <c:pt idx="131">
                  <c:v>0.56200000000000061</c:v>
                </c:pt>
                <c:pt idx="132">
                  <c:v>0.56200000000000061</c:v>
                </c:pt>
                <c:pt idx="133">
                  <c:v>0.55900000000000005</c:v>
                </c:pt>
                <c:pt idx="134">
                  <c:v>0.55600000000000005</c:v>
                </c:pt>
                <c:pt idx="135">
                  <c:v>0.55200000000000005</c:v>
                </c:pt>
                <c:pt idx="136">
                  <c:v>0.54900000000000004</c:v>
                </c:pt>
                <c:pt idx="137">
                  <c:v>0.53900000000000003</c:v>
                </c:pt>
                <c:pt idx="138">
                  <c:v>0.53900000000000003</c:v>
                </c:pt>
                <c:pt idx="139">
                  <c:v>0.53900000000000003</c:v>
                </c:pt>
                <c:pt idx="140">
                  <c:v>0.52900000000000003</c:v>
                </c:pt>
                <c:pt idx="141">
                  <c:v>0.52900000000000003</c:v>
                </c:pt>
                <c:pt idx="142">
                  <c:v>0.52900000000000003</c:v>
                </c:pt>
                <c:pt idx="143">
                  <c:v>0.52600000000000002</c:v>
                </c:pt>
                <c:pt idx="144">
                  <c:v>0.51900000000000002</c:v>
                </c:pt>
                <c:pt idx="145">
                  <c:v>0.51900000000000002</c:v>
                </c:pt>
                <c:pt idx="146">
                  <c:v>0.51600000000000001</c:v>
                </c:pt>
                <c:pt idx="147">
                  <c:v>0.51300000000000001</c:v>
                </c:pt>
                <c:pt idx="148">
                  <c:v>0.50900000000000001</c:v>
                </c:pt>
                <c:pt idx="149">
                  <c:v>0.50600000000000001</c:v>
                </c:pt>
                <c:pt idx="150">
                  <c:v>0.503</c:v>
                </c:pt>
                <c:pt idx="151">
                  <c:v>0.5</c:v>
                </c:pt>
                <c:pt idx="152">
                  <c:v>0.49600000000000033</c:v>
                </c:pt>
                <c:pt idx="153">
                  <c:v>0.49300000000000038</c:v>
                </c:pt>
                <c:pt idx="154">
                  <c:v>0.49000000000000032</c:v>
                </c:pt>
                <c:pt idx="155">
                  <c:v>0.48600000000000032</c:v>
                </c:pt>
                <c:pt idx="156">
                  <c:v>0.48300000000000032</c:v>
                </c:pt>
                <c:pt idx="157">
                  <c:v>0.48000000000000032</c:v>
                </c:pt>
                <c:pt idx="158">
                  <c:v>0.47600000000000031</c:v>
                </c:pt>
                <c:pt idx="159">
                  <c:v>0.47300000000000031</c:v>
                </c:pt>
                <c:pt idx="160">
                  <c:v>0.47000000000000008</c:v>
                </c:pt>
                <c:pt idx="161">
                  <c:v>0.46600000000000008</c:v>
                </c:pt>
                <c:pt idx="162">
                  <c:v>0.46</c:v>
                </c:pt>
                <c:pt idx="163">
                  <c:v>0.46</c:v>
                </c:pt>
                <c:pt idx="164">
                  <c:v>0.45600000000000002</c:v>
                </c:pt>
                <c:pt idx="165">
                  <c:v>0.45300000000000001</c:v>
                </c:pt>
                <c:pt idx="166">
                  <c:v>0.44700000000000023</c:v>
                </c:pt>
                <c:pt idx="167">
                  <c:v>0.44700000000000023</c:v>
                </c:pt>
                <c:pt idx="168">
                  <c:v>0.44000000000000022</c:v>
                </c:pt>
                <c:pt idx="169">
                  <c:v>0.44000000000000022</c:v>
                </c:pt>
                <c:pt idx="170">
                  <c:v>0.43700000000000033</c:v>
                </c:pt>
                <c:pt idx="171">
                  <c:v>0.40300000000000002</c:v>
                </c:pt>
                <c:pt idx="172">
                  <c:v>0.40300000000000002</c:v>
                </c:pt>
                <c:pt idx="173">
                  <c:v>0.40300000000000002</c:v>
                </c:pt>
                <c:pt idx="174">
                  <c:v>0.40300000000000002</c:v>
                </c:pt>
                <c:pt idx="175">
                  <c:v>0.40300000000000002</c:v>
                </c:pt>
                <c:pt idx="176">
                  <c:v>0.40300000000000002</c:v>
                </c:pt>
                <c:pt idx="177">
                  <c:v>0.40300000000000002</c:v>
                </c:pt>
                <c:pt idx="178">
                  <c:v>0.40300000000000002</c:v>
                </c:pt>
                <c:pt idx="179">
                  <c:v>0.40300000000000002</c:v>
                </c:pt>
                <c:pt idx="180">
                  <c:v>0.40300000000000002</c:v>
                </c:pt>
                <c:pt idx="181">
                  <c:v>0.34100000000000041</c:v>
                </c:pt>
                <c:pt idx="182">
                  <c:v>0.34100000000000041</c:v>
                </c:pt>
                <c:pt idx="183">
                  <c:v>0.34100000000000041</c:v>
                </c:pt>
                <c:pt idx="184">
                  <c:v>0.34100000000000041</c:v>
                </c:pt>
                <c:pt idx="185">
                  <c:v>0.34100000000000041</c:v>
                </c:pt>
                <c:pt idx="186">
                  <c:v>0.34100000000000041</c:v>
                </c:pt>
                <c:pt idx="187">
                  <c:v>0.34100000000000041</c:v>
                </c:pt>
                <c:pt idx="188">
                  <c:v>0.34100000000000041</c:v>
                </c:pt>
                <c:pt idx="189">
                  <c:v>0.34100000000000041</c:v>
                </c:pt>
                <c:pt idx="190">
                  <c:v>0.34100000000000041</c:v>
                </c:pt>
                <c:pt idx="191">
                  <c:v>0.34100000000000041</c:v>
                </c:pt>
                <c:pt idx="192">
                  <c:v>0.34100000000000041</c:v>
                </c:pt>
                <c:pt idx="193">
                  <c:v>0.34100000000000041</c:v>
                </c:pt>
                <c:pt idx="194">
                  <c:v>0.34100000000000041</c:v>
                </c:pt>
                <c:pt idx="195">
                  <c:v>0.34100000000000041</c:v>
                </c:pt>
                <c:pt idx="196">
                  <c:v>0.34100000000000041</c:v>
                </c:pt>
                <c:pt idx="197">
                  <c:v>0.34100000000000041</c:v>
                </c:pt>
                <c:pt idx="198">
                  <c:v>0.34100000000000041</c:v>
                </c:pt>
                <c:pt idx="199">
                  <c:v>0.34100000000000041</c:v>
                </c:pt>
                <c:pt idx="200">
                  <c:v>0.3210000000000004</c:v>
                </c:pt>
                <c:pt idx="201">
                  <c:v>0.3210000000000004</c:v>
                </c:pt>
                <c:pt idx="202">
                  <c:v>0.3210000000000004</c:v>
                </c:pt>
                <c:pt idx="203">
                  <c:v>0.3210000000000004</c:v>
                </c:pt>
                <c:pt idx="204">
                  <c:v>0.3210000000000004</c:v>
                </c:pt>
                <c:pt idx="205">
                  <c:v>0.3210000000000004</c:v>
                </c:pt>
                <c:pt idx="206">
                  <c:v>0.29800000000000032</c:v>
                </c:pt>
                <c:pt idx="207">
                  <c:v>0.29800000000000032</c:v>
                </c:pt>
                <c:pt idx="208">
                  <c:v>0.29800000000000032</c:v>
                </c:pt>
                <c:pt idx="209">
                  <c:v>0.29800000000000032</c:v>
                </c:pt>
                <c:pt idx="210">
                  <c:v>0.29800000000000032</c:v>
                </c:pt>
                <c:pt idx="211">
                  <c:v>0.29800000000000032</c:v>
                </c:pt>
                <c:pt idx="212">
                  <c:v>0.29800000000000032</c:v>
                </c:pt>
                <c:pt idx="213">
                  <c:v>0.29400000000000032</c:v>
                </c:pt>
                <c:pt idx="214">
                  <c:v>0.29100000000000031</c:v>
                </c:pt>
                <c:pt idx="215">
                  <c:v>0.28800000000000031</c:v>
                </c:pt>
                <c:pt idx="216">
                  <c:v>0.28400000000000031</c:v>
                </c:pt>
                <c:pt idx="217">
                  <c:v>0.28100000000000008</c:v>
                </c:pt>
                <c:pt idx="218">
                  <c:v>0.27800000000000002</c:v>
                </c:pt>
                <c:pt idx="219">
                  <c:v>0.27400000000000002</c:v>
                </c:pt>
                <c:pt idx="220">
                  <c:v>0.27100000000000002</c:v>
                </c:pt>
                <c:pt idx="221">
                  <c:v>0.26800000000000002</c:v>
                </c:pt>
                <c:pt idx="222">
                  <c:v>0.25800000000000001</c:v>
                </c:pt>
                <c:pt idx="223">
                  <c:v>0.25800000000000001</c:v>
                </c:pt>
                <c:pt idx="224">
                  <c:v>0.25800000000000001</c:v>
                </c:pt>
                <c:pt idx="225">
                  <c:v>0.254</c:v>
                </c:pt>
                <c:pt idx="226">
                  <c:v>0.251</c:v>
                </c:pt>
                <c:pt idx="227">
                  <c:v>0.24100000000000016</c:v>
                </c:pt>
                <c:pt idx="228">
                  <c:v>0.24100000000000016</c:v>
                </c:pt>
                <c:pt idx="229">
                  <c:v>0.24100000000000016</c:v>
                </c:pt>
                <c:pt idx="230">
                  <c:v>0.23500000000000001</c:v>
                </c:pt>
                <c:pt idx="231">
                  <c:v>0.23500000000000001</c:v>
                </c:pt>
                <c:pt idx="232">
                  <c:v>0.23100000000000001</c:v>
                </c:pt>
                <c:pt idx="233">
                  <c:v>0.22800000000000012</c:v>
                </c:pt>
                <c:pt idx="234">
                  <c:v>0.22500000000000012</c:v>
                </c:pt>
                <c:pt idx="235">
                  <c:v>0.21800000000000017</c:v>
                </c:pt>
                <c:pt idx="236">
                  <c:v>0.21800000000000017</c:v>
                </c:pt>
                <c:pt idx="237">
                  <c:v>0.21100000000000016</c:v>
                </c:pt>
                <c:pt idx="238">
                  <c:v>0.21100000000000016</c:v>
                </c:pt>
                <c:pt idx="239">
                  <c:v>0.20500000000000004</c:v>
                </c:pt>
                <c:pt idx="240">
                  <c:v>0.20500000000000004</c:v>
                </c:pt>
                <c:pt idx="241">
                  <c:v>0.20100000000000001</c:v>
                </c:pt>
                <c:pt idx="242">
                  <c:v>0.19500000000000012</c:v>
                </c:pt>
                <c:pt idx="243">
                  <c:v>0.19500000000000012</c:v>
                </c:pt>
                <c:pt idx="244">
                  <c:v>0.15500000000000017</c:v>
                </c:pt>
                <c:pt idx="245">
                  <c:v>0.15500000000000017</c:v>
                </c:pt>
                <c:pt idx="246">
                  <c:v>0.15500000000000017</c:v>
                </c:pt>
                <c:pt idx="247">
                  <c:v>0.15500000000000017</c:v>
                </c:pt>
                <c:pt idx="248">
                  <c:v>0.15500000000000017</c:v>
                </c:pt>
                <c:pt idx="249">
                  <c:v>0.15500000000000017</c:v>
                </c:pt>
                <c:pt idx="250">
                  <c:v>0.15500000000000017</c:v>
                </c:pt>
                <c:pt idx="251">
                  <c:v>0.15500000000000017</c:v>
                </c:pt>
                <c:pt idx="252">
                  <c:v>0.15500000000000017</c:v>
                </c:pt>
                <c:pt idx="253">
                  <c:v>0.15500000000000017</c:v>
                </c:pt>
                <c:pt idx="254">
                  <c:v>0.15500000000000017</c:v>
                </c:pt>
                <c:pt idx="255">
                  <c:v>0.15500000000000017</c:v>
                </c:pt>
                <c:pt idx="256">
                  <c:v>0.15200000000000016</c:v>
                </c:pt>
                <c:pt idx="257">
                  <c:v>0.125</c:v>
                </c:pt>
                <c:pt idx="258">
                  <c:v>0.125</c:v>
                </c:pt>
                <c:pt idx="259">
                  <c:v>0.125</c:v>
                </c:pt>
                <c:pt idx="260">
                  <c:v>0.125</c:v>
                </c:pt>
                <c:pt idx="261">
                  <c:v>0.125</c:v>
                </c:pt>
                <c:pt idx="262">
                  <c:v>0.125</c:v>
                </c:pt>
                <c:pt idx="263">
                  <c:v>0.125</c:v>
                </c:pt>
                <c:pt idx="264">
                  <c:v>0.125</c:v>
                </c:pt>
                <c:pt idx="265">
                  <c:v>0.11899999999999999</c:v>
                </c:pt>
                <c:pt idx="266">
                  <c:v>0.11899999999999999</c:v>
                </c:pt>
                <c:pt idx="267">
                  <c:v>0.10900000000000008</c:v>
                </c:pt>
                <c:pt idx="268">
                  <c:v>0.10900000000000008</c:v>
                </c:pt>
                <c:pt idx="269">
                  <c:v>0.10900000000000008</c:v>
                </c:pt>
                <c:pt idx="270">
                  <c:v>0.10500000000000002</c:v>
                </c:pt>
                <c:pt idx="271">
                  <c:v>9.6000000000000071E-2</c:v>
                </c:pt>
                <c:pt idx="272">
                  <c:v>9.6000000000000071E-2</c:v>
                </c:pt>
                <c:pt idx="273">
                  <c:v>9.6000000000000071E-2</c:v>
                </c:pt>
                <c:pt idx="274">
                  <c:v>9.2000000000000026E-2</c:v>
                </c:pt>
                <c:pt idx="275">
                  <c:v>8.9000000000000148E-2</c:v>
                </c:pt>
                <c:pt idx="276">
                  <c:v>8.6000000000000063E-2</c:v>
                </c:pt>
                <c:pt idx="277">
                  <c:v>8.2000000000000003E-2</c:v>
                </c:pt>
                <c:pt idx="278">
                  <c:v>7.9000000000000098E-2</c:v>
                </c:pt>
                <c:pt idx="279">
                  <c:v>7.6000000000000054E-2</c:v>
                </c:pt>
                <c:pt idx="280">
                  <c:v>7.200000000000005E-2</c:v>
                </c:pt>
                <c:pt idx="281">
                  <c:v>6.9000000000000117E-2</c:v>
                </c:pt>
                <c:pt idx="282">
                  <c:v>6.6000000000000003E-2</c:v>
                </c:pt>
                <c:pt idx="283">
                  <c:v>5.9000000000000066E-2</c:v>
                </c:pt>
                <c:pt idx="284">
                  <c:v>5.9000000000000066E-2</c:v>
                </c:pt>
                <c:pt idx="285">
                  <c:v>5.6000000000000022E-2</c:v>
                </c:pt>
                <c:pt idx="286">
                  <c:v>5.2000000000000039E-2</c:v>
                </c:pt>
                <c:pt idx="287">
                  <c:v>4.9000000000000064E-2</c:v>
                </c:pt>
                <c:pt idx="288">
                  <c:v>4.6000000000000013E-2</c:v>
                </c:pt>
                <c:pt idx="289">
                  <c:v>3.9000000000000042E-2</c:v>
                </c:pt>
                <c:pt idx="290">
                  <c:v>3.9000000000000042E-2</c:v>
                </c:pt>
                <c:pt idx="291">
                  <c:v>3.6000000000000025E-2</c:v>
                </c:pt>
                <c:pt idx="292">
                  <c:v>3.3000000000000002E-2</c:v>
                </c:pt>
                <c:pt idx="293">
                  <c:v>2.9000000000000019E-2</c:v>
                </c:pt>
                <c:pt idx="294">
                  <c:v>2.6000000000000016E-2</c:v>
                </c:pt>
                <c:pt idx="295">
                  <c:v>2.300000000000001E-2</c:v>
                </c:pt>
                <c:pt idx="296">
                  <c:v>1.900000000000002E-2</c:v>
                </c:pt>
                <c:pt idx="297">
                  <c:v>1.6000000000000025E-2</c:v>
                </c:pt>
                <c:pt idx="298">
                  <c:v>1.2999999999999998E-2</c:v>
                </c:pt>
                <c:pt idx="299">
                  <c:v>9.0000000000000115E-3</c:v>
                </c:pt>
                <c:pt idx="300">
                  <c:v>6.0000000000000088E-3</c:v>
                </c:pt>
                <c:pt idx="301">
                  <c:v>0</c:v>
                </c:pt>
                <c:pt idx="302">
                  <c:v>0</c:v>
                </c:pt>
              </c:numCache>
            </c:numRef>
          </c:xVal>
          <c:yVal>
            <c:numRef>
              <c:f>'WSTMP t-PCB dta spok'!$P$5:$P$307</c:f>
              <c:numCache>
                <c:formatCode>General</c:formatCode>
                <c:ptCount val="303"/>
                <c:pt idx="25">
                  <c:v>98</c:v>
                </c:pt>
                <c:pt idx="51">
                  <c:v>42</c:v>
                </c:pt>
                <c:pt idx="79">
                  <c:v>24</c:v>
                </c:pt>
                <c:pt idx="110" formatCode="0.0">
                  <c:v>11.4</c:v>
                </c:pt>
                <c:pt idx="143" formatCode="0.0">
                  <c:v>8.8000000000000007</c:v>
                </c:pt>
                <c:pt idx="152" formatCode="0.0">
                  <c:v>7.2700000000000014</c:v>
                </c:pt>
                <c:pt idx="159" formatCode="0.0">
                  <c:v>6.5</c:v>
                </c:pt>
                <c:pt idx="162" formatCode="0.0">
                  <c:v>6</c:v>
                </c:pt>
                <c:pt idx="181" formatCode="0.0">
                  <c:v>4.9000000000000004</c:v>
                </c:pt>
                <c:pt idx="218" formatCode="0.0">
                  <c:v>4.0999999999999996</c:v>
                </c:pt>
                <c:pt idx="221" formatCode="0.0">
                  <c:v>3.84</c:v>
                </c:pt>
                <c:pt idx="222" formatCode="0.0">
                  <c:v>3.7</c:v>
                </c:pt>
                <c:pt idx="226" formatCode="0.0">
                  <c:v>3.4299999999999997</c:v>
                </c:pt>
                <c:pt idx="232" formatCode="0.0">
                  <c:v>3.01</c:v>
                </c:pt>
                <c:pt idx="242" formatCode="0.0">
                  <c:v>2.1</c:v>
                </c:pt>
                <c:pt idx="256" formatCode="0.0">
                  <c:v>1.9900000000000004</c:v>
                </c:pt>
                <c:pt idx="257" formatCode="0.0">
                  <c:v>1.9</c:v>
                </c:pt>
                <c:pt idx="265" formatCode="0.0">
                  <c:v>1.7000000000000008</c:v>
                </c:pt>
                <c:pt idx="266" formatCode="0.0">
                  <c:v>1.7000000000000008</c:v>
                </c:pt>
                <c:pt idx="267" formatCode="0.0">
                  <c:v>1.6</c:v>
                </c:pt>
                <c:pt idx="268" formatCode="0.0">
                  <c:v>1.6</c:v>
                </c:pt>
                <c:pt idx="271" formatCode="0.0">
                  <c:v>1.3</c:v>
                </c:pt>
                <c:pt idx="272" formatCode="0.0">
                  <c:v>1.3</c:v>
                </c:pt>
                <c:pt idx="273" formatCode="0.0">
                  <c:v>1.3</c:v>
                </c:pt>
                <c:pt idx="274" formatCode="0.0">
                  <c:v>1.28</c:v>
                </c:pt>
                <c:pt idx="275" formatCode="0.0">
                  <c:v>1.21</c:v>
                </c:pt>
                <c:pt idx="276" formatCode="0.0">
                  <c:v>1.2</c:v>
                </c:pt>
                <c:pt idx="277" formatCode="0.0">
                  <c:v>1.1700000000000013</c:v>
                </c:pt>
                <c:pt idx="278" formatCode="0.0">
                  <c:v>1.1576</c:v>
                </c:pt>
                <c:pt idx="279" formatCode="0.0">
                  <c:v>1.143</c:v>
                </c:pt>
                <c:pt idx="280" formatCode="0.0">
                  <c:v>1.1000000000000001</c:v>
                </c:pt>
                <c:pt idx="281" formatCode="0.0">
                  <c:v>1.04</c:v>
                </c:pt>
                <c:pt idx="282" formatCode="0.0">
                  <c:v>1.01</c:v>
                </c:pt>
                <c:pt idx="286" formatCode="0.000">
                  <c:v>0.91089999999999993</c:v>
                </c:pt>
                <c:pt idx="287" formatCode="0.000">
                  <c:v>0.83000000000000063</c:v>
                </c:pt>
                <c:pt idx="288" formatCode="0.000">
                  <c:v>0.70700000000000063</c:v>
                </c:pt>
                <c:pt idx="291" formatCode="0.000">
                  <c:v>0.53</c:v>
                </c:pt>
                <c:pt idx="292" formatCode="0.000">
                  <c:v>0.44700000000000023</c:v>
                </c:pt>
                <c:pt idx="294" formatCode="0.000">
                  <c:v>0.35000000000000031</c:v>
                </c:pt>
                <c:pt idx="295" formatCode="0.000">
                  <c:v>0.31000000000000033</c:v>
                </c:pt>
                <c:pt idx="296" formatCode="0.000">
                  <c:v>0.29000000000000031</c:v>
                </c:pt>
                <c:pt idx="297" formatCode="0.000">
                  <c:v>0.26</c:v>
                </c:pt>
                <c:pt idx="298" formatCode="0.000">
                  <c:v>0.25</c:v>
                </c:pt>
                <c:pt idx="299" formatCode="0.000">
                  <c:v>0.24800000000000016</c:v>
                </c:pt>
                <c:pt idx="300" formatCode="0.000">
                  <c:v>0.23</c:v>
                </c:pt>
                <c:pt idx="301" formatCode="0.000">
                  <c:v>4.4000000000000032E-2</c:v>
                </c:pt>
                <c:pt idx="302" formatCode="0.000">
                  <c:v>4.4000000000000032E-2</c:v>
                </c:pt>
              </c:numCache>
            </c:numRef>
          </c:yVal>
        </c:ser>
        <c:axId val="45668992"/>
        <c:axId val="49022080"/>
      </c:scatterChart>
      <c:valAx>
        <c:axId val="45668992"/>
        <c:scaling>
          <c:orientation val="minMax"/>
          <c:max val="1"/>
        </c:scaling>
        <c:axPos val="b"/>
        <c:title>
          <c:tx>
            <c:rich>
              <a:bodyPr/>
              <a:lstStyle/>
              <a:p>
                <a:pPr>
                  <a:defRPr b="1"/>
                </a:pPr>
                <a:r>
                  <a:rPr lang="en-US" b="1"/>
                  <a:t>Percentile  (n=303)</a:t>
                </a:r>
              </a:p>
            </c:rich>
          </c:tx>
          <c:layout>
            <c:manualLayout>
              <c:xMode val="edge"/>
              <c:yMode val="edge"/>
              <c:x val="0.45713132949044427"/>
              <c:y val="0.9561369702204946"/>
            </c:manualLayout>
          </c:layout>
          <c:spPr>
            <a:noFill/>
            <a:ln w="25400">
              <a:noFill/>
            </a:ln>
          </c:spPr>
        </c:title>
        <c:numFmt formatCode="0%" sourceLinked="0"/>
        <c:majorTickMark val="cross"/>
        <c:minorTickMark val="out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9022080"/>
        <c:crossesAt val="0.1"/>
        <c:crossBetween val="midCat"/>
        <c:majorUnit val="0.1"/>
        <c:minorUnit val="2.0000000000000032E-2"/>
      </c:valAx>
      <c:valAx>
        <c:axId val="49022080"/>
        <c:scaling>
          <c:logBase val="10"/>
          <c:orientation val="minMax"/>
          <c:max val="2000"/>
          <c:min val="0.1"/>
        </c:scaling>
        <c:axPos val="l"/>
        <c:majorGridlines>
          <c:spPr>
            <a:ln w="3175">
              <a:solidFill>
                <a:srgbClr val="808080"/>
              </a:solidFill>
              <a:prstDash val="dash"/>
            </a:ln>
          </c:spPr>
        </c:majorGridlines>
        <c:title>
          <c:tx>
            <c:rich>
              <a:bodyPr/>
              <a:lstStyle/>
              <a:p>
                <a:pPr>
                  <a:defRPr b="1"/>
                </a:pPr>
                <a:r>
                  <a:rPr lang="en-US" b="1"/>
                  <a:t>t-PCB  (ppb ww)</a:t>
                </a:r>
              </a:p>
            </c:rich>
          </c:tx>
          <c:layout>
            <c:manualLayout>
              <c:xMode val="edge"/>
              <c:yMode val="edge"/>
              <c:x val="3.5889174205051222E-2"/>
              <c:y val="0.35043888501279175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minorTickMark val="out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45668992"/>
        <c:crosses val="autoZero"/>
        <c:crossBetween val="midCat"/>
      </c:valAx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</c:plotArea>
    <c:legend>
      <c:legendPos val="t"/>
      <c:layout>
        <c:manualLayout>
          <c:xMode val="edge"/>
          <c:yMode val="edge"/>
          <c:x val="0.18083243654083203"/>
          <c:y val="0.14734265811710276"/>
          <c:w val="0.24000653504238925"/>
          <c:h val="0.15488953121366156"/>
        </c:manualLayout>
      </c:layout>
      <c:txPr>
        <a:bodyPr/>
        <a:lstStyle/>
        <a:p>
          <a:pPr>
            <a:defRPr sz="1000" b="1"/>
          </a:pPr>
          <a:endParaRPr lang="en-US"/>
        </a:p>
      </c:txPr>
    </c:legend>
    <c:plotVisOnly val="1"/>
    <c:dispBlanksAs val="gap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0.72632</cdr:x>
      <cdr:y>0.52459</cdr:y>
    </cdr:from>
    <cdr:to>
      <cdr:x>0.96452</cdr:x>
      <cdr:y>0.58093</cdr:y>
    </cdr:to>
    <cdr:sp macro="" textlink="">
      <cdr:nvSpPr>
        <cdr:cNvPr id="71688" name="Text Box 8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257800" y="2438400"/>
          <a:ext cx="1724334" cy="26187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27432" tIns="27432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200" b="1" i="0" strike="noStrike" dirty="0" smtClean="0">
              <a:solidFill>
                <a:srgbClr val="000000"/>
              </a:solidFill>
              <a:latin typeface="Arial"/>
              <a:cs typeface="Arial"/>
            </a:rPr>
            <a:t>WA </a:t>
          </a:r>
          <a:r>
            <a:rPr lang="en-US" sz="1200" b="1" i="0" strike="noStrike" dirty="0">
              <a:solidFill>
                <a:srgbClr val="000000"/>
              </a:solidFill>
              <a:latin typeface="Arial"/>
              <a:cs typeface="Arial"/>
            </a:rPr>
            <a:t>Criterion (5.3 ppb)</a:t>
          </a:r>
        </a:p>
      </cdr:txBody>
    </cdr:sp>
  </cdr:relSizeAnchor>
  <cdr:relSizeAnchor xmlns:cdr="http://schemas.openxmlformats.org/drawingml/2006/chartDrawing">
    <cdr:from>
      <cdr:x>0.58947</cdr:x>
      <cdr:y>0.81967</cdr:y>
    </cdr:from>
    <cdr:to>
      <cdr:x>0.94916</cdr:x>
      <cdr:y>0.87835</cdr:y>
    </cdr:to>
    <cdr:sp macro="" textlink="">
      <cdr:nvSpPr>
        <cdr:cNvPr id="71689" name="Text Box 9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267200" y="3810000"/>
          <a:ext cx="2603796" cy="2727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200" b="1" i="0" strike="noStrike" dirty="0">
              <a:solidFill>
                <a:srgbClr val="000000"/>
              </a:solidFill>
              <a:latin typeface="Arial"/>
              <a:cs typeface="Arial"/>
            </a:rPr>
            <a:t>Spokane Tribal</a:t>
          </a:r>
          <a:r>
            <a:rPr lang="en-US" sz="1200" b="1" i="0" strike="noStrike" baseline="0" dirty="0">
              <a:solidFill>
                <a:srgbClr val="000000"/>
              </a:solidFill>
              <a:latin typeface="Arial"/>
              <a:cs typeface="Arial"/>
            </a:rPr>
            <a:t> Standard </a:t>
          </a:r>
          <a:r>
            <a:rPr lang="en-US" sz="1200" b="1" i="0" strike="noStrike" dirty="0">
              <a:solidFill>
                <a:srgbClr val="000000"/>
              </a:solidFill>
              <a:latin typeface="Arial"/>
              <a:cs typeface="Arial"/>
            </a:rPr>
            <a:t>(0.1 ppb)</a:t>
          </a:r>
        </a:p>
      </cdr:txBody>
    </cdr:sp>
  </cdr:relSizeAnchor>
  <cdr:relSizeAnchor xmlns:cdr="http://schemas.openxmlformats.org/drawingml/2006/chartDrawing">
    <cdr:from>
      <cdr:x>0.54737</cdr:x>
      <cdr:y>0.14754</cdr:y>
    </cdr:from>
    <cdr:to>
      <cdr:x>0.89474</cdr:x>
      <cdr:y>0.28874</cdr:y>
    </cdr:to>
    <cdr:sp macro="" textlink="">
      <cdr:nvSpPr>
        <cdr:cNvPr id="71690" name="Text Box 10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962400" y="685800"/>
          <a:ext cx="2514600" cy="65631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b="1" i="0" strike="noStrike" dirty="0">
              <a:solidFill>
                <a:srgbClr val="000000"/>
              </a:solidFill>
              <a:latin typeface="Arial"/>
              <a:cs typeface="Arial"/>
            </a:rPr>
            <a:t>Background Areas</a:t>
          </a:r>
          <a:r>
            <a:rPr lang="en-US" b="1" i="0" strike="noStrike" dirty="0" smtClean="0">
              <a:solidFill>
                <a:srgbClr val="000000"/>
              </a:solidFill>
              <a:latin typeface="Arial"/>
              <a:cs typeface="Arial"/>
            </a:rPr>
            <a:t>:</a:t>
          </a:r>
        </a:p>
        <a:p xmlns:a="http://schemas.openxmlformats.org/drawingml/2006/main">
          <a:pPr algn="l" rtl="0">
            <a:defRPr sz="1000"/>
          </a:pPr>
          <a:r>
            <a:rPr lang="en-US" b="1" i="0" strike="noStrike" dirty="0" smtClean="0">
              <a:solidFill>
                <a:srgbClr val="000000"/>
              </a:solidFill>
              <a:latin typeface="Arial"/>
              <a:cs typeface="Arial"/>
            </a:rPr>
            <a:t> </a:t>
          </a:r>
          <a:r>
            <a:rPr lang="en-US" b="1" i="0" strike="noStrike" dirty="0">
              <a:solidFill>
                <a:srgbClr val="000000"/>
              </a:solidFill>
              <a:latin typeface="Arial"/>
              <a:cs typeface="Arial"/>
            </a:rPr>
            <a:t>median = 1.4 </a:t>
          </a:r>
          <a:r>
            <a:rPr lang="en-US" b="1" i="0" strike="noStrike" dirty="0" smtClean="0">
              <a:solidFill>
                <a:srgbClr val="000000"/>
              </a:solidFill>
              <a:latin typeface="Arial"/>
              <a:cs typeface="Arial"/>
            </a:rPr>
            <a:t>ppb; 90</a:t>
          </a:r>
          <a:r>
            <a:rPr lang="en-US" b="1" i="0" strike="noStrike" baseline="30000" dirty="0" smtClean="0">
              <a:solidFill>
                <a:srgbClr val="000000"/>
              </a:solidFill>
              <a:latin typeface="Arial"/>
              <a:cs typeface="Arial"/>
            </a:rPr>
            <a:t>th</a:t>
          </a:r>
          <a:r>
            <a:rPr lang="en-US" b="1" i="0" strike="noStrike" dirty="0" smtClean="0">
              <a:solidFill>
                <a:srgbClr val="000000"/>
              </a:solidFill>
              <a:latin typeface="Arial"/>
              <a:cs typeface="Arial"/>
            </a:rPr>
            <a:t>% </a:t>
          </a:r>
          <a:r>
            <a:rPr lang="en-US" b="1" i="0" strike="noStrike" dirty="0">
              <a:solidFill>
                <a:srgbClr val="000000"/>
              </a:solidFill>
              <a:latin typeface="Arial"/>
              <a:cs typeface="Arial"/>
            </a:rPr>
            <a:t>= 6.5 </a:t>
          </a:r>
          <a:r>
            <a:rPr lang="en-US" b="1" i="0" strike="noStrike" dirty="0" smtClean="0">
              <a:solidFill>
                <a:srgbClr val="000000"/>
              </a:solidFill>
              <a:latin typeface="Arial"/>
              <a:cs typeface="Arial"/>
            </a:rPr>
            <a:t>ppb</a:t>
          </a:r>
        </a:p>
        <a:p xmlns:a="http://schemas.openxmlformats.org/drawingml/2006/main">
          <a:pPr algn="l" rtl="0">
            <a:defRPr sz="1000"/>
          </a:pPr>
          <a:r>
            <a:rPr lang="en-US" b="1" i="0" strike="noStrike" baseline="0" dirty="0" smtClean="0">
              <a:solidFill>
                <a:srgbClr val="000000"/>
              </a:solidFill>
              <a:latin typeface="Arial"/>
              <a:cs typeface="Arial"/>
            </a:rPr>
            <a:t> </a:t>
          </a:r>
          <a:r>
            <a:rPr lang="en-US" b="1" i="0" strike="noStrike" dirty="0">
              <a:solidFill>
                <a:srgbClr val="000000"/>
              </a:solidFill>
              <a:latin typeface="Arial"/>
              <a:cs typeface="Arial"/>
            </a:rPr>
            <a:t>(Johnson, et.al., 2010)</a:t>
          </a:r>
        </a:p>
      </cdr:txBody>
    </cdr:sp>
  </cdr:relSizeAnchor>
  <cdr:relSizeAnchor xmlns:cdr="http://schemas.openxmlformats.org/drawingml/2006/chartDrawing">
    <cdr:from>
      <cdr:x>0.53684</cdr:x>
      <cdr:y>0.55738</cdr:y>
    </cdr:from>
    <cdr:to>
      <cdr:x>0.70869</cdr:x>
      <cdr:y>0.55738</cdr:y>
    </cdr:to>
    <cdr:sp macro="" textlink="">
      <cdr:nvSpPr>
        <cdr:cNvPr id="71692" name="Line 12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H="1">
          <a:off x="3886200" y="2590800"/>
          <a:ext cx="1244022" cy="0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9525">
          <a:solidFill>
            <a:srgbClr val="000000"/>
          </a:solidFill>
          <a:round/>
          <a:headEnd/>
          <a:tailEnd type="triangle" w="med" len="med"/>
        </a:ln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0.29474</cdr:x>
      <cdr:y>0.65574</cdr:y>
    </cdr:from>
    <cdr:to>
      <cdr:x>0.36842</cdr:x>
      <cdr:y>0.66557</cdr:y>
    </cdr:to>
    <cdr:sp macro="" textlink="">
      <cdr:nvSpPr>
        <cdr:cNvPr id="8" name="Straight Arrow Connector 7"/>
        <cdr:cNvSpPr/>
      </cdr:nvSpPr>
      <cdr:spPr>
        <a:xfrm xmlns:a="http://schemas.openxmlformats.org/drawingml/2006/main" rot="5400000">
          <a:off x="2377440" y="2804160"/>
          <a:ext cx="45719" cy="533400"/>
        </a:xfrm>
        <a:prstGeom xmlns:a="http://schemas.openxmlformats.org/drawingml/2006/main" prst="straightConnector1">
          <a:avLst/>
        </a:prstGeom>
        <a:ln xmlns:a="http://schemas.openxmlformats.org/drawingml/2006/main" w="12700">
          <a:solidFill>
            <a:schemeClr val="tx1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0.36842</cdr:x>
      <cdr:y>0.62295</cdr:y>
    </cdr:from>
    <cdr:to>
      <cdr:x>0.62106</cdr:x>
      <cdr:y>0.68853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2667000" y="2895600"/>
          <a:ext cx="1828861" cy="3048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b="1" dirty="0" smtClean="0">
              <a:latin typeface="Arial" pitchFamily="34" charset="0"/>
              <a:cs typeface="Arial" pitchFamily="34" charset="0"/>
            </a:rPr>
            <a:t>Background (1.4 ppb)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EF42DC-906D-4A15-90C9-50512AC3E06F}" type="datetimeFigureOut">
              <a:rPr lang="en-US" smtClean="0"/>
              <a:pPr/>
              <a:t>5/22/2011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8378E3-43E8-4C11-8B40-FDE672803D3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0DE6D-B492-4B84-88CF-9DE8E84A5EA7}" type="datetimeFigureOut">
              <a:rPr lang="en-US" smtClean="0"/>
              <a:pPr/>
              <a:t>5/22/2011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7A0A-EEB6-4BB7-AA72-C407F4F05D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0DE6D-B492-4B84-88CF-9DE8E84A5EA7}" type="datetimeFigureOut">
              <a:rPr lang="en-US" smtClean="0"/>
              <a:pPr/>
              <a:t>5/22/2011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7A0A-EEB6-4BB7-AA72-C407F4F05D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0DE6D-B492-4B84-88CF-9DE8E84A5EA7}" type="datetimeFigureOut">
              <a:rPr lang="en-US" smtClean="0"/>
              <a:pPr/>
              <a:t>5/22/2011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7A0A-EEB6-4BB7-AA72-C407F4F05D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0DE6D-B492-4B84-88CF-9DE8E84A5EA7}" type="datetimeFigureOut">
              <a:rPr lang="en-US" smtClean="0"/>
              <a:pPr/>
              <a:t>5/22/2011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7A0A-EEB6-4BB7-AA72-C407F4F05D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0DE6D-B492-4B84-88CF-9DE8E84A5EA7}" type="datetimeFigureOut">
              <a:rPr lang="en-US" smtClean="0"/>
              <a:pPr/>
              <a:t>5/22/2011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7A0A-EEB6-4BB7-AA72-C407F4F05D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0DE6D-B492-4B84-88CF-9DE8E84A5EA7}" type="datetimeFigureOut">
              <a:rPr lang="en-US" smtClean="0"/>
              <a:pPr/>
              <a:t>5/22/2011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7A0A-EEB6-4BB7-AA72-C407F4F05D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0DE6D-B492-4B84-88CF-9DE8E84A5EA7}" type="datetimeFigureOut">
              <a:rPr lang="en-US" smtClean="0"/>
              <a:pPr/>
              <a:t>5/22/2011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7A0A-EEB6-4BB7-AA72-C407F4F05D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0DE6D-B492-4B84-88CF-9DE8E84A5EA7}" type="datetimeFigureOut">
              <a:rPr lang="en-US" smtClean="0"/>
              <a:pPr/>
              <a:t>5/22/2011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7A0A-EEB6-4BB7-AA72-C407F4F05D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0DE6D-B492-4B84-88CF-9DE8E84A5EA7}" type="datetimeFigureOut">
              <a:rPr lang="en-US" smtClean="0"/>
              <a:pPr/>
              <a:t>5/22/2011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7A0A-EEB6-4BB7-AA72-C407F4F05D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0DE6D-B492-4B84-88CF-9DE8E84A5EA7}" type="datetimeFigureOut">
              <a:rPr lang="en-US" smtClean="0"/>
              <a:pPr/>
              <a:t>5/22/2011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57A0A-EEB6-4BB7-AA72-C407F4F05D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0DE6D-B492-4B84-88CF-9DE8E84A5EA7}" type="datetimeFigureOut">
              <a:rPr lang="en-US" smtClean="0"/>
              <a:pPr/>
              <a:t>5/22/2011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7957A0A-EEB6-4BB7-AA72-C407F4F05D0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FA0DE6D-B492-4B84-88CF-9DE8E84A5EA7}" type="datetimeFigureOut">
              <a:rPr lang="en-US" smtClean="0"/>
              <a:pPr/>
              <a:t>5/22/2011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7957A0A-EEB6-4BB7-AA72-C407F4F05D04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In-Water Regulatory Drivers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Spokane River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219200"/>
            <a:ext cx="8305800" cy="1143000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Summary of Category 5 Section (303d)Toxics </a:t>
            </a:r>
            <a:r>
              <a:rPr lang="en-US" sz="3600" dirty="0" smtClean="0">
                <a:solidFill>
                  <a:schemeClr val="tx1"/>
                </a:solidFill>
              </a:rPr>
              <a:t>Listings for the Spokane </a:t>
            </a:r>
            <a:r>
              <a:rPr lang="en-US" sz="3600" dirty="0" smtClean="0">
                <a:solidFill>
                  <a:schemeClr val="tx1"/>
                </a:solidFill>
              </a:rPr>
              <a:t>River, 2008 List</a:t>
            </a:r>
            <a:endParaRPr lang="en-US" sz="3600" dirty="0">
              <a:solidFill>
                <a:schemeClr val="tx1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609600" y="2743200"/>
          <a:ext cx="7848600" cy="214254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181600"/>
                <a:gridCol w="2667000"/>
              </a:tblGrid>
              <a:tr h="402535">
                <a:tc>
                  <a:txBody>
                    <a:bodyPr/>
                    <a:lstStyle/>
                    <a:p>
                      <a:r>
                        <a:rPr kumimoji="0" lang="en-US" sz="20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Reach</a:t>
                      </a:r>
                      <a:endParaRPr kumimoji="0" lang="en-US" sz="20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Chemical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75051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Spokane River-</a:t>
                      </a:r>
                      <a:r>
                        <a:rPr lang="en-US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Idaho border to </a:t>
                      </a:r>
                      <a:r>
                        <a:rPr lang="en-US" sz="20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Ninemile</a:t>
                      </a:r>
                      <a:r>
                        <a:rPr lang="en-US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Dam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PCBs, Dioxin, Lead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535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Little Spokane River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PCBs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293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Lake Spokane (Long Lake)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PCBs, Dioxin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6186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Spokane River- Below</a:t>
                      </a:r>
                      <a:r>
                        <a:rPr lang="en-US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Lake Spokane Dam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PCBs, Dioxin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838200"/>
            <a:ext cx="8305800" cy="762000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Summary of PCB Standards</a:t>
            </a:r>
            <a:endParaRPr lang="en-US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62000" y="2057401"/>
          <a:ext cx="7467599" cy="3592149"/>
        </p:xfrm>
        <a:graphic>
          <a:graphicData uri="http://schemas.openxmlformats.org/drawingml/2006/table">
            <a:tbl>
              <a:tblPr/>
              <a:tblGrid>
                <a:gridCol w="2743200"/>
                <a:gridCol w="838200"/>
                <a:gridCol w="990599"/>
                <a:gridCol w="838200"/>
                <a:gridCol w="838200"/>
                <a:gridCol w="1219200"/>
              </a:tblGrid>
              <a:tr h="186844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Regulation or Guidance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Times New Roman"/>
                          <a:cs typeface="Times New Roman"/>
                        </a:rPr>
                        <a:t>Aquatic Life - Water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/>
                          <a:ea typeface="Times New Roman"/>
                          <a:cs typeface="Times New Roman"/>
                        </a:rPr>
                        <a:t>Human Health </a:t>
                      </a:r>
                      <a:r>
                        <a:rPr lang="en-US" sz="1200" baseline="30000" dirty="0" err="1">
                          <a:latin typeface="Times New Roman"/>
                          <a:ea typeface="Times New Roman"/>
                          <a:cs typeface="Times New Roman"/>
                        </a:rPr>
                        <a:t>bc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Fish Tissue Consumption Rate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(g/day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</a:tr>
              <a:tr h="68509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chronic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(pg/l)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Acute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pg/l)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Water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(pg/l)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Tissue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(ng/g)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30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Washington Water Quality Standards (Ch. 173-201A WAC)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14,000</a:t>
                      </a:r>
                      <a:endParaRPr lang="en-US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2,000,000</a:t>
                      </a:r>
                      <a:endParaRPr lang="en-US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endParaRPr lang="en-US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endParaRPr lang="en-US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endParaRPr lang="en-US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30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National Toxics Rule (40 CFR 131)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endParaRPr lang="en-US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endParaRPr lang="en-US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170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5.3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6.5</a:t>
                      </a:r>
                      <a:endParaRPr lang="en-US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13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Spokane Tribe Water Quality Standards (Resolution 2003-259)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14,000</a:t>
                      </a:r>
                      <a:endParaRPr lang="en-US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2,000,000</a:t>
                      </a:r>
                      <a:endParaRPr lang="en-US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3.37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0.1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86.3</a:t>
                      </a:r>
                      <a:endParaRPr lang="en-US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1394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National Recommended Water 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Quality Criteria (EPA, 2002)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endParaRPr lang="en-US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64</a:t>
                      </a:r>
                      <a:endParaRPr lang="en-US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2.0</a:t>
                      </a:r>
                      <a:endParaRPr lang="en-US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17.5</a:t>
                      </a:r>
                      <a:endParaRPr lang="en-US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13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Upriver Dam MTCA Sediment Cleanup</a:t>
                      </a:r>
                      <a:r>
                        <a:rPr lang="en-US" sz="14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Value</a:t>
                      </a:r>
                      <a:endParaRPr lang="en-US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62 </a:t>
                      </a:r>
                      <a:r>
                        <a:rPr lang="en-US" sz="1400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ug</a:t>
                      </a:r>
                      <a:r>
                        <a:rPr lang="en-US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/kg</a:t>
                      </a:r>
                      <a:endParaRPr lang="en-US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endParaRPr lang="en-US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endParaRPr lang="en-US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endParaRPr lang="en-US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endParaRPr lang="en-US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62000" y="5715000"/>
            <a:ext cx="251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pg/l= parts per quadrillion</a:t>
            </a:r>
          </a:p>
          <a:p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ug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/kg= parts per billion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762000" y="685800"/>
            <a:ext cx="7620000" cy="70408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Water Quality Criteria for PCBs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723900" y="1581150"/>
            <a:ext cx="7800975" cy="4583113"/>
          </a:xfrm>
        </p:spPr>
        <p:txBody>
          <a:bodyPr>
            <a:normAutofit fontScale="92500"/>
          </a:bodyPr>
          <a:lstStyle/>
          <a:p>
            <a:pPr marL="228600" indent="-228600">
              <a:lnSpc>
                <a:spcPct val="90000"/>
              </a:lnSpc>
              <a:buFont typeface="Wingdings" pitchFamily="2" charset="2"/>
              <a:buNone/>
            </a:pPr>
            <a:r>
              <a:rPr lang="en-US" sz="4000" dirty="0"/>
              <a:t>Washington State</a:t>
            </a:r>
            <a:r>
              <a:rPr lang="en-US" sz="3600" dirty="0"/>
              <a:t> </a:t>
            </a:r>
          </a:p>
          <a:p>
            <a:pPr marL="228600" indent="-228600">
              <a:lnSpc>
                <a:spcPct val="90000"/>
              </a:lnSpc>
              <a:buClrTx/>
            </a:pPr>
            <a:r>
              <a:rPr lang="en-US" dirty="0"/>
              <a:t> Human Health  (EPA National Toxics Rule)</a:t>
            </a:r>
          </a:p>
          <a:p>
            <a:pPr marL="635000" lvl="1" indent="177800">
              <a:lnSpc>
                <a:spcPct val="90000"/>
              </a:lnSpc>
              <a:buClrTx/>
            </a:pPr>
            <a:r>
              <a:rPr lang="en-US" sz="3200" dirty="0"/>
              <a:t>170 </a:t>
            </a:r>
            <a:r>
              <a:rPr lang="en-US" sz="3200" dirty="0" err="1"/>
              <a:t>ppq</a:t>
            </a:r>
            <a:r>
              <a:rPr lang="en-US" sz="3200" dirty="0"/>
              <a:t> (parts per quadrillion) in water</a:t>
            </a:r>
          </a:p>
          <a:p>
            <a:pPr marL="1155700" lvl="2">
              <a:lnSpc>
                <a:spcPct val="90000"/>
              </a:lnSpc>
              <a:buClrTx/>
            </a:pPr>
            <a:r>
              <a:rPr lang="en-US" dirty="0" smtClean="0"/>
              <a:t>6.5 grams per day consumption rate</a:t>
            </a:r>
          </a:p>
          <a:p>
            <a:pPr marL="1155700" lvl="2">
              <a:lnSpc>
                <a:spcPct val="90000"/>
              </a:lnSpc>
              <a:buClrTx/>
            </a:pPr>
            <a:r>
              <a:rPr lang="en-US" dirty="0" smtClean="0"/>
              <a:t>Translates </a:t>
            </a:r>
            <a:r>
              <a:rPr lang="en-US" dirty="0"/>
              <a:t>to 5.3 ppb (parts per billion) for fish tissue </a:t>
            </a:r>
            <a:r>
              <a:rPr lang="en-US" sz="2800" dirty="0"/>
              <a:t> </a:t>
            </a:r>
          </a:p>
          <a:p>
            <a:pPr marL="228600" indent="-228600">
              <a:lnSpc>
                <a:spcPct val="90000"/>
              </a:lnSpc>
              <a:buClrTx/>
              <a:buFont typeface="Wingdings" pitchFamily="2" charset="2"/>
              <a:buNone/>
            </a:pPr>
            <a:r>
              <a:rPr lang="en-US" sz="4000" dirty="0"/>
              <a:t>Spokane Tribe</a:t>
            </a:r>
          </a:p>
          <a:p>
            <a:pPr marL="228600" indent="-228600">
              <a:lnSpc>
                <a:spcPct val="90000"/>
              </a:lnSpc>
              <a:buClrTx/>
            </a:pPr>
            <a:r>
              <a:rPr lang="en-US" sz="3600" dirty="0"/>
              <a:t> Human Health</a:t>
            </a:r>
          </a:p>
          <a:p>
            <a:pPr marL="635000" lvl="1" indent="177800">
              <a:lnSpc>
                <a:spcPct val="90000"/>
              </a:lnSpc>
              <a:buClrTx/>
            </a:pPr>
            <a:r>
              <a:rPr lang="en-US" sz="3200" dirty="0"/>
              <a:t> 3.37 </a:t>
            </a:r>
            <a:r>
              <a:rPr lang="en-US" sz="3200" dirty="0" err="1"/>
              <a:t>ppq</a:t>
            </a:r>
            <a:r>
              <a:rPr lang="en-US" sz="3200" dirty="0"/>
              <a:t> in water</a:t>
            </a:r>
          </a:p>
          <a:p>
            <a:pPr marL="1155700" lvl="2">
              <a:lnSpc>
                <a:spcPct val="90000"/>
              </a:lnSpc>
              <a:buClrTx/>
            </a:pPr>
            <a:r>
              <a:rPr lang="en-US" dirty="0" smtClean="0"/>
              <a:t>86.3 grams per day consumption rate</a:t>
            </a:r>
          </a:p>
          <a:p>
            <a:pPr marL="1155700" lvl="2">
              <a:lnSpc>
                <a:spcPct val="90000"/>
              </a:lnSpc>
              <a:buClrTx/>
            </a:pPr>
            <a:r>
              <a:rPr lang="en-US" dirty="0" smtClean="0"/>
              <a:t>Translates </a:t>
            </a:r>
            <a:r>
              <a:rPr lang="en-US" dirty="0"/>
              <a:t>to 0.1 ppb for fish tissue </a:t>
            </a:r>
            <a:endParaRPr lang="en-US" sz="2800" dirty="0"/>
          </a:p>
          <a:p>
            <a:pPr marL="1155700" lvl="2">
              <a:lnSpc>
                <a:spcPct val="90000"/>
              </a:lnSpc>
              <a:buFont typeface="Wingdings" pitchFamily="2" charset="2"/>
              <a:buNone/>
            </a:pPr>
            <a:endParaRPr lang="en-US" dirty="0"/>
          </a:p>
          <a:p>
            <a:pPr marL="1155700" lvl="2">
              <a:lnSpc>
                <a:spcPct val="90000"/>
              </a:lnSpc>
              <a:buFont typeface="Wingdings" pitchFamily="2" charset="2"/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838200" y="1828800"/>
          <a:ext cx="7239000" cy="4648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762000"/>
            <a:ext cx="8686800" cy="1143000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PCB Levels in Freshwater Fish from Washington 2001 to 2008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456</TotalTime>
  <Words>297</Words>
  <Application>Microsoft Office PowerPoint</Application>
  <PresentationFormat>On-screen Show (4:3)</PresentationFormat>
  <Paragraphs>79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Flow</vt:lpstr>
      <vt:lpstr>In-Water Regulatory Drivers</vt:lpstr>
      <vt:lpstr>Summary of Category 5 Section (303d)Toxics Listings for the Spokane River, 2008 List</vt:lpstr>
      <vt:lpstr>Summary of PCB Standards</vt:lpstr>
      <vt:lpstr>Water Quality Criteria for PCBs</vt:lpstr>
      <vt:lpstr>PCB Levels in Freshwater Fish from Washington 2001 to 2008</vt:lpstr>
    </vt:vector>
  </TitlesOfParts>
  <Company>WA Department of Ecology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Norton</dc:creator>
  <cp:lastModifiedBy>Dale Norton</cp:lastModifiedBy>
  <cp:revision>36</cp:revision>
  <dcterms:created xsi:type="dcterms:W3CDTF">2010-11-18T19:13:54Z</dcterms:created>
  <dcterms:modified xsi:type="dcterms:W3CDTF">2011-05-22T19:00:47Z</dcterms:modified>
</cp:coreProperties>
</file>