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8F6826-B5C1-435C-B18C-1F03251EF324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F533AB-C64F-4A85-B0C5-E44F427FB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F6826-B5C1-435C-B18C-1F03251EF324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533AB-C64F-4A85-B0C5-E44F427FB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8F6826-B5C1-435C-B18C-1F03251EF324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F533AB-C64F-4A85-B0C5-E44F427FB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F6826-B5C1-435C-B18C-1F03251EF324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533AB-C64F-4A85-B0C5-E44F427FB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8F6826-B5C1-435C-B18C-1F03251EF324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7F533AB-C64F-4A85-B0C5-E44F427FB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F6826-B5C1-435C-B18C-1F03251EF324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533AB-C64F-4A85-B0C5-E44F427FB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F6826-B5C1-435C-B18C-1F03251EF324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533AB-C64F-4A85-B0C5-E44F427FB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F6826-B5C1-435C-B18C-1F03251EF324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533AB-C64F-4A85-B0C5-E44F427FB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8F6826-B5C1-435C-B18C-1F03251EF324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533AB-C64F-4A85-B0C5-E44F427FB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F6826-B5C1-435C-B18C-1F03251EF324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533AB-C64F-4A85-B0C5-E44F427FB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F6826-B5C1-435C-B18C-1F03251EF324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533AB-C64F-4A85-B0C5-E44F427FB5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8F6826-B5C1-435C-B18C-1F03251EF324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7F533AB-C64F-4A85-B0C5-E44F427FB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381000"/>
            <a:ext cx="6019800" cy="1447800"/>
          </a:xfrm>
        </p:spPr>
        <p:txBody>
          <a:bodyPr/>
          <a:lstStyle/>
          <a:p>
            <a:pPr algn="ctr"/>
            <a:r>
              <a:rPr lang="en-US" dirty="0" smtClean="0"/>
              <a:t>Hangman Creek TMDL  </a:t>
            </a:r>
            <a:br>
              <a:rPr lang="en-US" dirty="0" smtClean="0"/>
            </a:b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5257800"/>
            <a:ext cx="5715000" cy="9144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Elaine Snouwaert – WA Department of Ecology</a:t>
            </a:r>
          </a:p>
          <a:p>
            <a:pPr algn="ctr"/>
            <a:r>
              <a:rPr lang="en-US" sz="1800" dirty="0" smtClean="0"/>
              <a:t>Walt Edelen – Spokane Conservation District</a:t>
            </a:r>
            <a:endParaRPr lang="en-US" sz="1800" dirty="0"/>
          </a:p>
        </p:txBody>
      </p:sp>
      <p:pic>
        <p:nvPicPr>
          <p:cNvPr id="1026" name="Picture 2" descr="C:\Users\ESNO461\AppData\Local\Microsoft\Windows\Temporary Internet Files\Content.Outlook\100JKQ7G\New SCD logo with tagline- Color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557" y="3654026"/>
            <a:ext cx="1910443" cy="1844566"/>
          </a:xfrm>
          <a:prstGeom prst="rect">
            <a:avLst/>
          </a:prstGeom>
          <a:noFill/>
        </p:spPr>
      </p:pic>
      <p:pic>
        <p:nvPicPr>
          <p:cNvPr id="5" name="Picture 4" descr="ECOLOGO_Color.em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3602" y="762000"/>
            <a:ext cx="1779998" cy="2057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05200" y="3810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CFF99"/>
                </a:solidFill>
              </a:rPr>
              <a:t>Spokane River DO Advisory Group Meeting</a:t>
            </a:r>
          </a:p>
          <a:p>
            <a:pPr algn="ctr"/>
            <a:r>
              <a:rPr lang="en-US" dirty="0" smtClean="0">
                <a:solidFill>
                  <a:srgbClr val="CCFF99"/>
                </a:solidFill>
              </a:rPr>
              <a:t>January 19, 2012</a:t>
            </a:r>
            <a:endParaRPr lang="en-US" dirty="0">
              <a:solidFill>
                <a:srgbClr val="CC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77724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Ecology and Spokane Conservation District partnered on the project.</a:t>
            </a:r>
          </a:p>
          <a:p>
            <a:r>
              <a:rPr lang="en-US" sz="2800" dirty="0" smtClean="0"/>
              <a:t>Covers Fecal Coliform Bacteria, Temperature, and Turbidity (Sediment) impairments</a:t>
            </a:r>
          </a:p>
          <a:p>
            <a:r>
              <a:rPr lang="en-US" sz="2800" dirty="0" smtClean="0"/>
              <a:t>Does </a:t>
            </a:r>
            <a:r>
              <a:rPr lang="en-US" sz="2800" u="sng" dirty="0" smtClean="0"/>
              <a:t>not</a:t>
            </a:r>
            <a:r>
              <a:rPr lang="en-US" sz="2800" dirty="0" smtClean="0"/>
              <a:t> cover Dissolved Oxygen, pH (or set nutrient limits)</a:t>
            </a:r>
          </a:p>
          <a:p>
            <a:r>
              <a:rPr lang="en-US" sz="2800" dirty="0" smtClean="0"/>
              <a:t>Implementation primarily addresses nonpoint source pollution and stormwater</a:t>
            </a:r>
          </a:p>
          <a:p>
            <a:r>
              <a:rPr lang="en-US" sz="2800" dirty="0" smtClean="0"/>
              <a:t>Implementation expected to also reduce nutrients including phosphorus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TMDL efforts began in 2004 (study 2004-2005). </a:t>
            </a:r>
          </a:p>
          <a:p>
            <a:r>
              <a:rPr lang="en-US" dirty="0" smtClean="0"/>
              <a:t>Data analysis and work with advisory group 2005-2008.</a:t>
            </a:r>
          </a:p>
          <a:p>
            <a:r>
              <a:rPr lang="en-US" dirty="0" smtClean="0"/>
              <a:t>Spring 2009 published TMDL</a:t>
            </a:r>
          </a:p>
          <a:p>
            <a:r>
              <a:rPr lang="en-US" dirty="0" smtClean="0"/>
              <a:t>September 2009 EPA approved TMDL</a:t>
            </a:r>
          </a:p>
          <a:p>
            <a:r>
              <a:rPr lang="en-US" dirty="0" smtClean="0"/>
              <a:t>Worked with many implementation partners to develop Implementation Plan (completed May 2011)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4953000"/>
          <a:ext cx="54863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010"/>
                <a:gridCol w="1855694"/>
                <a:gridCol w="18556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Parameter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½</a:t>
                      </a:r>
                      <a:r>
                        <a:rPr lang="en-US" sz="1400" baseline="0" dirty="0" smtClean="0"/>
                        <a:t> to WQ Standards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Meet</a:t>
                      </a:r>
                      <a:r>
                        <a:rPr lang="en-US" sz="1400" baseline="0" dirty="0" smtClean="0"/>
                        <a:t> WQ Standards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Fecal Coliform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years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years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Temperature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years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 years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Turbidity/Sediment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years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years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Implementation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077200" cy="5257800"/>
          </a:xfrm>
        </p:spPr>
        <p:txBody>
          <a:bodyPr>
            <a:normAutofit fontScale="85000" lnSpcReduction="20000"/>
          </a:bodyPr>
          <a:lstStyle/>
          <a:p>
            <a:pPr lvl="0">
              <a:spcAft>
                <a:spcPts val="600"/>
              </a:spcAft>
              <a:buNone/>
            </a:pPr>
            <a:r>
              <a:rPr lang="en-US" dirty="0" smtClean="0"/>
              <a:t>Advisory Group Identified 11 primary issues: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Sediment/nutrients</a:t>
            </a:r>
            <a:r>
              <a:rPr lang="en-US" dirty="0" smtClean="0"/>
              <a:t> </a:t>
            </a:r>
            <a:r>
              <a:rPr lang="en-US" dirty="0"/>
              <a:t>from agricultural operations.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Sediment</a:t>
            </a:r>
            <a:r>
              <a:rPr lang="en-US" dirty="0" smtClean="0"/>
              <a:t>/fecal </a:t>
            </a:r>
            <a:r>
              <a:rPr lang="en-US" dirty="0"/>
              <a:t>coliform from livestock and wildlife.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Nutrients</a:t>
            </a:r>
            <a:r>
              <a:rPr lang="en-US" dirty="0" smtClean="0"/>
              <a:t>/chemicals </a:t>
            </a:r>
            <a:r>
              <a:rPr lang="en-US" dirty="0"/>
              <a:t>from residential uses.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Sediment/nutrients</a:t>
            </a:r>
            <a:r>
              <a:rPr lang="en-US" dirty="0" smtClean="0"/>
              <a:t> </a:t>
            </a:r>
            <a:r>
              <a:rPr lang="en-US" dirty="0"/>
              <a:t>from agricultural field ditches.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Nutrients</a:t>
            </a:r>
            <a:r>
              <a:rPr lang="en-US" dirty="0" smtClean="0"/>
              <a:t>/fecal </a:t>
            </a:r>
            <a:r>
              <a:rPr lang="en-US" dirty="0"/>
              <a:t>coliform from improperly functioning septic systems.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Sediment</a:t>
            </a:r>
            <a:r>
              <a:rPr lang="en-US" dirty="0" smtClean="0"/>
              <a:t> </a:t>
            </a:r>
            <a:r>
              <a:rPr lang="en-US" dirty="0"/>
              <a:t>from gravel and summer roads.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Sediment</a:t>
            </a:r>
            <a:r>
              <a:rPr lang="en-US" dirty="0" smtClean="0"/>
              <a:t> </a:t>
            </a:r>
            <a:r>
              <a:rPr lang="en-US" dirty="0"/>
              <a:t>from sheer or undercut banks.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Sediment</a:t>
            </a:r>
            <a:r>
              <a:rPr lang="en-US" dirty="0" smtClean="0"/>
              <a:t>/fecal </a:t>
            </a:r>
            <a:r>
              <a:rPr lang="en-US" dirty="0"/>
              <a:t>coliform from stormwater.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Sediment</a:t>
            </a:r>
            <a:r>
              <a:rPr lang="en-US" dirty="0" smtClean="0"/>
              <a:t> </a:t>
            </a:r>
            <a:r>
              <a:rPr lang="en-US" dirty="0"/>
              <a:t>from poor forestry management.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Sediment</a:t>
            </a:r>
            <a:r>
              <a:rPr lang="en-US" dirty="0" smtClean="0"/>
              <a:t> </a:t>
            </a:r>
            <a:r>
              <a:rPr lang="en-US" dirty="0"/>
              <a:t>from roadside ditching.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Solar </a:t>
            </a:r>
            <a:r>
              <a:rPr lang="en-US" dirty="0"/>
              <a:t>heating from lack of riparian shade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Implementation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077200" cy="5257800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Converting conventional farming tillage practices to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direct seed tillage</a:t>
            </a:r>
            <a:r>
              <a:rPr lang="en-US" dirty="0"/>
              <a:t>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Implementing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agricultural best management practices </a:t>
            </a:r>
            <a:r>
              <a:rPr lang="en-US" dirty="0"/>
              <a:t>(BMPs) to reduce erosion.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Enhancing and restoring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riparian buffers</a:t>
            </a:r>
            <a:r>
              <a:rPr lang="en-US" dirty="0"/>
              <a:t>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Managing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livestock</a:t>
            </a:r>
            <a:r>
              <a:rPr lang="en-US" dirty="0"/>
              <a:t> to prevent their waste from reaching streams.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Maintaining and repairing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failing septic systems</a:t>
            </a:r>
            <a:r>
              <a:rPr lang="en-US" dirty="0"/>
              <a:t>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Stream bank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restoration </a:t>
            </a:r>
            <a:r>
              <a:rPr lang="en-US" dirty="0"/>
              <a:t>projects.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Following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forest practice regulations </a:t>
            </a:r>
            <a:r>
              <a:rPr lang="en-US" dirty="0"/>
              <a:t>when harvesting timber.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r>
              <a:rPr lang="en-US" dirty="0"/>
              <a:t> about water quality issues and the activities to address them.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Implementation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772400" cy="5410200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Avista</a:t>
            </a:r>
            <a:r>
              <a:rPr lang="en-US" sz="1800" dirty="0" smtClean="0"/>
              <a:t> Corporation</a:t>
            </a:r>
          </a:p>
          <a:p>
            <a:r>
              <a:rPr lang="en-US" sz="1800" dirty="0" smtClean="0"/>
              <a:t>City of Spokane</a:t>
            </a:r>
          </a:p>
          <a:p>
            <a:r>
              <a:rPr lang="en-US" sz="1800" dirty="0" smtClean="0"/>
              <a:t>Coeur d’Alene Tribe</a:t>
            </a:r>
          </a:p>
          <a:p>
            <a:r>
              <a:rPr lang="en-US" sz="1800" dirty="0" smtClean="0"/>
              <a:t>Hangman Watershed Implementation Team</a:t>
            </a:r>
          </a:p>
          <a:p>
            <a:r>
              <a:rPr lang="en-US" sz="1800" dirty="0" smtClean="0"/>
              <a:t>Inland Northwest Land Trust</a:t>
            </a:r>
          </a:p>
          <a:p>
            <a:r>
              <a:rPr lang="en-US" sz="1800" dirty="0" smtClean="0"/>
              <a:t>The Lands Council</a:t>
            </a:r>
          </a:p>
          <a:p>
            <a:r>
              <a:rPr lang="en-US" sz="1800" dirty="0" smtClean="0"/>
              <a:t>Natural Resources Conservation Service</a:t>
            </a:r>
          </a:p>
          <a:p>
            <a:r>
              <a:rPr lang="en-US" sz="1800" dirty="0" smtClean="0"/>
              <a:t>Pine and Spokane Conservation Districts</a:t>
            </a:r>
          </a:p>
          <a:p>
            <a:r>
              <a:rPr lang="en-US" sz="1800" dirty="0" smtClean="0"/>
              <a:t>Spokane County</a:t>
            </a:r>
          </a:p>
          <a:p>
            <a:r>
              <a:rPr lang="en-US" sz="1800" dirty="0" smtClean="0"/>
              <a:t>Spokane Regional Health District</a:t>
            </a:r>
          </a:p>
          <a:p>
            <a:r>
              <a:rPr lang="en-US" sz="1800" dirty="0" smtClean="0"/>
              <a:t>Spokane River Forum</a:t>
            </a:r>
          </a:p>
          <a:p>
            <a:r>
              <a:rPr lang="en-US" sz="1800" dirty="0" smtClean="0"/>
              <a:t>Small Towns in the Watershed</a:t>
            </a:r>
          </a:p>
          <a:p>
            <a:r>
              <a:rPr lang="en-US" sz="1800" dirty="0" smtClean="0"/>
              <a:t>Trout Unlimited and Spokane Fly Fishers</a:t>
            </a:r>
          </a:p>
          <a:p>
            <a:r>
              <a:rPr lang="en-US" sz="1800" dirty="0" smtClean="0"/>
              <a:t>Washington </a:t>
            </a:r>
            <a:r>
              <a:rPr lang="en-US" sz="1800" dirty="0" err="1" smtClean="0"/>
              <a:t>Depts</a:t>
            </a:r>
            <a:r>
              <a:rPr lang="en-US" sz="1800" dirty="0" smtClean="0"/>
              <a:t> of Ecology, Natural Resources (forestry), Transportation (stormwater)</a:t>
            </a:r>
            <a:endParaRPr lang="en-US" sz="1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62600" y="1676400"/>
            <a:ext cx="2461186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etro">
      <a:dk1>
        <a:sysClr val="windowText" lastClr="000000"/>
      </a:dk1>
      <a:lt1>
        <a:sysClr val="window" lastClr="83B77B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266</TotalTime>
  <Words>359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Hangman Creek TMDL   Implementation</vt:lpstr>
      <vt:lpstr>Overview</vt:lpstr>
      <vt:lpstr>Schedule</vt:lpstr>
      <vt:lpstr>Implementation Focus</vt:lpstr>
      <vt:lpstr>Implementation Activities</vt:lpstr>
      <vt:lpstr>Implementation Partners</vt:lpstr>
    </vt:vector>
  </TitlesOfParts>
  <Company>WA Department of Ecology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Hangman Creek TMDL and Implementation</dc:title>
  <dc:creator>ESNO461</dc:creator>
  <cp:lastModifiedBy>David Moore</cp:lastModifiedBy>
  <cp:revision>22</cp:revision>
  <dcterms:created xsi:type="dcterms:W3CDTF">2011-12-19T16:45:09Z</dcterms:created>
  <dcterms:modified xsi:type="dcterms:W3CDTF">2012-01-19T16:45:50Z</dcterms:modified>
</cp:coreProperties>
</file>