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48C02D-455C-462A-9F50-3BF4265A710C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542081-F1C7-449F-94B8-76A2AA424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Little Spokane TMDLs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JOJO461\Local Settings\Temporary Internet Files\Content.IE5\6O3NT08I\MM90028286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00400"/>
            <a:ext cx="62484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Pollutants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Temperature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Fecal Coliform Bacteria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Turbidity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Divided into 5 general areas: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Agriculture (farming)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Livestock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Residential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Stormwater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Recreational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we going to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agriculture: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Direct seed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Riparian Buffers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Sediment Basins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Grassed waterways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Filter Strips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Strip cropping</a:t>
            </a:r>
          </a:p>
          <a:p>
            <a:endParaRPr lang="en-US" dirty="0"/>
          </a:p>
        </p:txBody>
      </p:sp>
      <p:pic>
        <p:nvPicPr>
          <p:cNvPr id="4" name="Picture 3" descr="yielderdr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1" y="3429000"/>
            <a:ext cx="3886198" cy="2011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Livestock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Riparian Buffers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Fencing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Off site watering</a:t>
            </a:r>
          </a:p>
        </p:txBody>
      </p:sp>
      <p:pic>
        <p:nvPicPr>
          <p:cNvPr id="1026" name="Picture 2" descr="C:\Documents and Settings\JOJO461\Local Settings\Temporary Internet Files\Content.IE5\BPRAGLGL\MP9004435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1" y="1841513"/>
            <a:ext cx="4572000" cy="3451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Residential: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Fertilizer management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Lawn clippings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Riparian buffers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Septic systems</a:t>
            </a:r>
          </a:p>
          <a:p>
            <a:endParaRPr lang="en-US" dirty="0"/>
          </a:p>
        </p:txBody>
      </p:sp>
      <p:pic>
        <p:nvPicPr>
          <p:cNvPr id="2050" name="Picture 2" descr="C:\Documents and Settings\JOJO461\Local Settings\Temporary Internet Files\Content.IE5\WWZTVUKT\MM90028672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23097"/>
            <a:ext cx="3733800" cy="2753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Stormwater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Buffers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Impervious surface – direct to settling ponds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JOJO461\Local Settings\Temporary Internet Files\Content.IE5\BPRAGLGL\MC9002003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825" y="3249743"/>
            <a:ext cx="2720975" cy="2497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Recreational Impacts: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Boat cleaning stations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Dump stations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Parks – changing stations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Pet waste stations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Proper boat speed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JOJO461\Local Settings\Temporary Internet Files\Content.IE5\WWZTVUKT\MC9000160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521291"/>
            <a:ext cx="3428999" cy="343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83B77B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</TotalTime>
  <Words>94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Little Spokane TMDLs</vt:lpstr>
      <vt:lpstr>Pollutants addressed</vt:lpstr>
      <vt:lpstr>Divided into 5 general areas:</vt:lpstr>
      <vt:lpstr>How are we going to get there?</vt:lpstr>
      <vt:lpstr>Slide 5</vt:lpstr>
      <vt:lpstr>Slide 6</vt:lpstr>
      <vt:lpstr>Slide 7</vt:lpstr>
      <vt:lpstr>Slide 8</vt:lpstr>
    </vt:vector>
  </TitlesOfParts>
  <Company>WA Department of Ecology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Spokane TMDLs</dc:title>
  <dc:creator>JOJO461</dc:creator>
  <cp:lastModifiedBy>David Moore</cp:lastModifiedBy>
  <cp:revision>12</cp:revision>
  <dcterms:created xsi:type="dcterms:W3CDTF">2011-12-14T23:51:49Z</dcterms:created>
  <dcterms:modified xsi:type="dcterms:W3CDTF">2012-01-19T16:48:17Z</dcterms:modified>
</cp:coreProperties>
</file>