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58D970-3099-4451-90F3-1F5926D239E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668DF-BC25-434F-A1DB-D027A70D23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TMDL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 Box Implementation Schedule</a:t>
            </a:r>
          </a:p>
          <a:p>
            <a:endParaRPr lang="en-US" dirty="0" smtClean="0"/>
          </a:p>
          <a:p>
            <a:r>
              <a:rPr lang="en-US" dirty="0" smtClean="0"/>
              <a:t>DO TMDL Subcommittee Meeting </a:t>
            </a:r>
          </a:p>
          <a:p>
            <a:r>
              <a:rPr lang="en-US" dirty="0" smtClean="0"/>
              <a:t>June 19,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for the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Develop the Compliance Toolbox to meet permit schedules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Allocate and schedule Ecology resources for review and approval of the tools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Provide adequate time for dischargers to address technology questions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existing frameworks and formats to develop tools</a:t>
            </a:r>
          </a:p>
          <a:p>
            <a:pPr lvl="1"/>
            <a:r>
              <a:rPr lang="en-US" dirty="0" smtClean="0"/>
              <a:t>Spokane River DO TMDL Compliance Toolbox Manual Format</a:t>
            </a:r>
          </a:p>
          <a:p>
            <a:pPr lvl="1"/>
            <a:r>
              <a:rPr lang="en-US" dirty="0" smtClean="0"/>
              <a:t>Department of Ecology Draft Trading Framework</a:t>
            </a:r>
          </a:p>
          <a:p>
            <a:r>
              <a:rPr lang="en-US" dirty="0" smtClean="0"/>
              <a:t>Prioritize tools based on the following criteria:</a:t>
            </a:r>
          </a:p>
          <a:p>
            <a:pPr lvl="1"/>
            <a:r>
              <a:rPr lang="en-US" dirty="0" smtClean="0"/>
              <a:t>In use and generally accepted</a:t>
            </a:r>
          </a:p>
          <a:p>
            <a:pPr lvl="1"/>
            <a:r>
              <a:rPr lang="en-US" dirty="0" smtClean="0"/>
              <a:t>Of mutual benefit to all or most dischargers</a:t>
            </a:r>
          </a:p>
          <a:p>
            <a:pPr lvl="1"/>
            <a:r>
              <a:rPr lang="en-US" dirty="0" smtClean="0"/>
              <a:t>Regulatory policy is clear</a:t>
            </a:r>
          </a:p>
          <a:p>
            <a:pPr lvl="1"/>
            <a:r>
              <a:rPr lang="en-US" dirty="0" smtClean="0"/>
              <a:t>Science and technology questions resolved</a:t>
            </a:r>
          </a:p>
          <a:p>
            <a:pPr lvl="1"/>
            <a:r>
              <a:rPr lang="en-US" dirty="0" smtClean="0"/>
              <a:t>Ability to implement in a timely fashion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883" y="1935163"/>
            <a:ext cx="757823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108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DO TMDL</vt:lpstr>
      <vt:lpstr>Purpose for the Schedule</vt:lpstr>
      <vt:lpstr>Strategy</vt:lpstr>
      <vt:lpstr>Schedule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TMDL</dc:title>
  <dc:creator>ABOR461</dc:creator>
  <cp:lastModifiedBy>ABOR461</cp:lastModifiedBy>
  <cp:revision>2</cp:revision>
  <dcterms:created xsi:type="dcterms:W3CDTF">2012-06-19T14:26:11Z</dcterms:created>
  <dcterms:modified xsi:type="dcterms:W3CDTF">2012-06-19T16:00:20Z</dcterms:modified>
</cp:coreProperties>
</file>